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1"/>
  </p:notesMasterIdLst>
  <p:handoutMasterIdLst>
    <p:handoutMasterId r:id="rId22"/>
  </p:handoutMasterIdLst>
  <p:sldIdLst>
    <p:sldId id="273" r:id="rId2"/>
    <p:sldId id="264" r:id="rId3"/>
    <p:sldId id="280" r:id="rId4"/>
    <p:sldId id="298" r:id="rId5"/>
    <p:sldId id="508" r:id="rId6"/>
    <p:sldId id="327" r:id="rId7"/>
    <p:sldId id="325" r:id="rId8"/>
    <p:sldId id="326" r:id="rId9"/>
    <p:sldId id="314" r:id="rId10"/>
    <p:sldId id="507" r:id="rId11"/>
    <p:sldId id="287" r:id="rId12"/>
    <p:sldId id="258" r:id="rId13"/>
    <p:sldId id="257" r:id="rId14"/>
    <p:sldId id="509" r:id="rId15"/>
    <p:sldId id="510" r:id="rId16"/>
    <p:sldId id="334" r:id="rId17"/>
    <p:sldId id="506" r:id="rId18"/>
    <p:sldId id="310" r:id="rId19"/>
    <p:sldId id="286" r:id="rId20"/>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4980"/>
    <a:srgbClr val="00395A"/>
    <a:srgbClr val="4298B5"/>
    <a:srgbClr val="1D49FF"/>
    <a:srgbClr val="022B45"/>
    <a:srgbClr val="032B44"/>
    <a:srgbClr val="062A44"/>
    <a:srgbClr val="062E44"/>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49"/>
    <p:restoredTop sz="84203"/>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335752-CB2F-D74E-98A4-591E063CB6D3}" type="doc">
      <dgm:prSet loTypeId="urn:microsoft.com/office/officeart/2005/8/layout/bProcess3" loCatId="" qsTypeId="urn:microsoft.com/office/officeart/2005/8/quickstyle/simple1" qsCatId="simple" csTypeId="urn:microsoft.com/office/officeart/2005/8/colors/accent0_1" csCatId="mainScheme" phldr="1"/>
      <dgm:spPr/>
      <dgm:t>
        <a:bodyPr/>
        <a:lstStyle/>
        <a:p>
          <a:endParaRPr lang="en-US"/>
        </a:p>
      </dgm:t>
    </dgm:pt>
    <dgm:pt modelId="{F337AA0C-2163-5E4F-AA9A-126C9D392BD8}">
      <dgm:prSet phldrT="[Text]" custT="1"/>
      <dgm:spPr>
        <a:solidFill>
          <a:srgbClr val="4285F4"/>
        </a:solidFill>
      </dgm:spPr>
      <dgm:t>
        <a:bodyPr/>
        <a:lstStyle/>
        <a:p>
          <a:r>
            <a:rPr lang="en-US" sz="2000" b="1" dirty="0">
              <a:solidFill>
                <a:schemeClr val="bg1"/>
              </a:solidFill>
            </a:rPr>
            <a:t>Slicing &amp;</a:t>
          </a:r>
        </a:p>
        <a:p>
          <a:r>
            <a:rPr lang="en-US" sz="2000" b="1" dirty="0">
              <a:solidFill>
                <a:schemeClr val="bg1"/>
              </a:solidFill>
            </a:rPr>
            <a:t>3D rendering</a:t>
          </a:r>
        </a:p>
      </dgm:t>
    </dgm:pt>
    <dgm:pt modelId="{F8E1AEDD-0784-C245-9606-37987EF41C39}" type="parTrans" cxnId="{59A5135C-B9E1-BB46-9650-4EC12C786DA4}">
      <dgm:prSet/>
      <dgm:spPr/>
      <dgm:t>
        <a:bodyPr/>
        <a:lstStyle/>
        <a:p>
          <a:endParaRPr lang="en-US" sz="2000" b="1">
            <a:solidFill>
              <a:schemeClr val="bg1"/>
            </a:solidFill>
          </a:endParaRPr>
        </a:p>
      </dgm:t>
    </dgm:pt>
    <dgm:pt modelId="{F8E818FD-8B0F-5A4F-8F8C-349FF3342568}" type="sibTrans" cxnId="{59A5135C-B9E1-BB46-9650-4EC12C786DA4}">
      <dgm:prSet custT="1"/>
      <dgm:spPr/>
      <dgm:t>
        <a:bodyPr/>
        <a:lstStyle/>
        <a:p>
          <a:endParaRPr lang="en-US" sz="2000" b="1">
            <a:solidFill>
              <a:schemeClr val="bg1"/>
            </a:solidFill>
          </a:endParaRPr>
        </a:p>
      </dgm:t>
    </dgm:pt>
    <dgm:pt modelId="{804D666E-6AE3-BD45-890D-EAFECE979179}">
      <dgm:prSet phldrT="[Text]" custT="1"/>
      <dgm:spPr>
        <a:solidFill>
          <a:srgbClr val="4285F4"/>
        </a:solidFill>
      </dgm:spPr>
      <dgm:t>
        <a:bodyPr/>
        <a:lstStyle/>
        <a:p>
          <a:r>
            <a:rPr lang="en-US" sz="2000" b="1" dirty="0">
              <a:solidFill>
                <a:schemeClr val="bg1"/>
              </a:solidFill>
            </a:rPr>
            <a:t>Binarization &amp;</a:t>
          </a:r>
        </a:p>
        <a:p>
          <a:r>
            <a:rPr lang="en-US" sz="2000" b="1" dirty="0" err="1">
              <a:solidFill>
                <a:schemeClr val="bg1"/>
              </a:solidFill>
            </a:rPr>
            <a:t>MaxProjection</a:t>
          </a:r>
          <a:endParaRPr lang="en-US" sz="2000" b="1" dirty="0">
            <a:solidFill>
              <a:schemeClr val="bg1"/>
            </a:solidFill>
          </a:endParaRPr>
        </a:p>
      </dgm:t>
    </dgm:pt>
    <dgm:pt modelId="{A7D4EEB1-1AC9-624D-A77C-41C67C9F7C4F}" type="parTrans" cxnId="{AB6F55C3-1551-9945-A882-72D113B581DF}">
      <dgm:prSet/>
      <dgm:spPr/>
      <dgm:t>
        <a:bodyPr/>
        <a:lstStyle/>
        <a:p>
          <a:endParaRPr lang="en-US" sz="2000" b="1">
            <a:solidFill>
              <a:schemeClr val="bg1"/>
            </a:solidFill>
          </a:endParaRPr>
        </a:p>
      </dgm:t>
    </dgm:pt>
    <dgm:pt modelId="{2B1EDC1E-3606-2C46-B604-880BE4E2B4A2}" type="sibTrans" cxnId="{AB6F55C3-1551-9945-A882-72D113B581DF}">
      <dgm:prSet custT="1"/>
      <dgm:spPr/>
      <dgm:t>
        <a:bodyPr/>
        <a:lstStyle/>
        <a:p>
          <a:endParaRPr lang="en-US" sz="2000" b="1">
            <a:solidFill>
              <a:schemeClr val="bg1"/>
            </a:solidFill>
          </a:endParaRPr>
        </a:p>
      </dgm:t>
    </dgm:pt>
    <dgm:pt modelId="{9F50BEA2-730A-A243-81A2-EA2716326438}">
      <dgm:prSet phldrT="[Text]" custT="1"/>
      <dgm:spPr>
        <a:solidFill>
          <a:srgbClr val="0F9D58"/>
        </a:solidFill>
      </dgm:spPr>
      <dgm:t>
        <a:bodyPr/>
        <a:lstStyle/>
        <a:p>
          <a:r>
            <a:rPr lang="en-US" sz="2000" b="1" dirty="0">
              <a:solidFill>
                <a:schemeClr val="bg1"/>
              </a:solidFill>
            </a:rPr>
            <a:t>Masking</a:t>
          </a:r>
        </a:p>
      </dgm:t>
    </dgm:pt>
    <dgm:pt modelId="{87997688-D677-D040-99B2-73E60744E9F7}" type="parTrans" cxnId="{97F21CE3-681D-AD43-A39E-83ADBECF43C1}">
      <dgm:prSet/>
      <dgm:spPr/>
      <dgm:t>
        <a:bodyPr/>
        <a:lstStyle/>
        <a:p>
          <a:endParaRPr lang="en-US" sz="2000" b="1">
            <a:solidFill>
              <a:schemeClr val="bg1"/>
            </a:solidFill>
          </a:endParaRPr>
        </a:p>
      </dgm:t>
    </dgm:pt>
    <dgm:pt modelId="{F319CC89-1F54-444D-BF4C-80D97BAF6E79}" type="sibTrans" cxnId="{97F21CE3-681D-AD43-A39E-83ADBECF43C1}">
      <dgm:prSet custT="1"/>
      <dgm:spPr/>
      <dgm:t>
        <a:bodyPr/>
        <a:lstStyle/>
        <a:p>
          <a:endParaRPr lang="en-US" sz="2000" b="1">
            <a:solidFill>
              <a:schemeClr val="bg1"/>
            </a:solidFill>
          </a:endParaRPr>
        </a:p>
      </dgm:t>
    </dgm:pt>
    <dgm:pt modelId="{73A25C1C-DC2A-B24C-A46E-0C3B369FF872}">
      <dgm:prSet phldrT="[Text]" custT="1"/>
      <dgm:spPr>
        <a:solidFill>
          <a:srgbClr val="0F9D58"/>
        </a:solidFill>
      </dgm:spPr>
      <dgm:t>
        <a:bodyPr/>
        <a:lstStyle/>
        <a:p>
          <a:r>
            <a:rPr lang="en-US" sz="2000" b="1" dirty="0" err="1">
              <a:solidFill>
                <a:schemeClr val="bg1"/>
              </a:solidFill>
            </a:rPr>
            <a:t>Superpixel</a:t>
          </a:r>
          <a:endParaRPr lang="en-US" sz="2000" b="1" dirty="0">
            <a:solidFill>
              <a:schemeClr val="bg1"/>
            </a:solidFill>
          </a:endParaRPr>
        </a:p>
      </dgm:t>
    </dgm:pt>
    <dgm:pt modelId="{897C7C49-60A2-8240-AC56-626C6ED355F8}" type="parTrans" cxnId="{30D5166C-56F1-F443-B1DD-125956EDC2AF}">
      <dgm:prSet/>
      <dgm:spPr/>
      <dgm:t>
        <a:bodyPr/>
        <a:lstStyle/>
        <a:p>
          <a:endParaRPr lang="en-US" sz="2000" b="1">
            <a:solidFill>
              <a:schemeClr val="bg1"/>
            </a:solidFill>
          </a:endParaRPr>
        </a:p>
      </dgm:t>
    </dgm:pt>
    <dgm:pt modelId="{9D3BEE4C-0297-A84D-9FC3-25BF83DC8A0A}" type="sibTrans" cxnId="{30D5166C-56F1-F443-B1DD-125956EDC2AF}">
      <dgm:prSet custT="1"/>
      <dgm:spPr/>
      <dgm:t>
        <a:bodyPr/>
        <a:lstStyle/>
        <a:p>
          <a:endParaRPr lang="en-US" sz="2000" b="1">
            <a:solidFill>
              <a:schemeClr val="bg1"/>
            </a:solidFill>
          </a:endParaRPr>
        </a:p>
      </dgm:t>
    </dgm:pt>
    <dgm:pt modelId="{9F452379-D0BC-B543-83F9-589C3110C541}">
      <dgm:prSet phldrT="[Text]" custT="1"/>
      <dgm:spPr>
        <a:solidFill>
          <a:srgbClr val="DB4437"/>
        </a:solidFill>
      </dgm:spPr>
      <dgm:t>
        <a:bodyPr/>
        <a:lstStyle/>
        <a:p>
          <a:r>
            <a:rPr lang="en-US" sz="2000" b="1" dirty="0">
              <a:solidFill>
                <a:schemeClr val="bg1"/>
              </a:solidFill>
            </a:rPr>
            <a:t>Phase segmentation</a:t>
          </a:r>
        </a:p>
      </dgm:t>
    </dgm:pt>
    <dgm:pt modelId="{E4850E67-2C1D-0743-B145-52DEAEF1A6F3}" type="parTrans" cxnId="{6AF65F84-0DBA-644E-82D7-6EAC02B1E8C3}">
      <dgm:prSet/>
      <dgm:spPr/>
      <dgm:t>
        <a:bodyPr/>
        <a:lstStyle/>
        <a:p>
          <a:endParaRPr lang="en-US" sz="2000" b="1">
            <a:solidFill>
              <a:schemeClr val="bg1"/>
            </a:solidFill>
          </a:endParaRPr>
        </a:p>
      </dgm:t>
    </dgm:pt>
    <dgm:pt modelId="{4965E6B3-CE6B-6244-9026-2580BD47B1F2}" type="sibTrans" cxnId="{6AF65F84-0DBA-644E-82D7-6EAC02B1E8C3}">
      <dgm:prSet custT="1"/>
      <dgm:spPr/>
      <dgm:t>
        <a:bodyPr/>
        <a:lstStyle/>
        <a:p>
          <a:endParaRPr lang="en-US" sz="2000" b="1">
            <a:solidFill>
              <a:schemeClr val="bg1"/>
            </a:solidFill>
          </a:endParaRPr>
        </a:p>
      </dgm:t>
    </dgm:pt>
    <dgm:pt modelId="{33707ADB-4F6F-9349-8850-208167A80162}">
      <dgm:prSet phldrT="[Text]" custT="1"/>
      <dgm:spPr>
        <a:solidFill>
          <a:srgbClr val="DB4437"/>
        </a:solidFill>
      </dgm:spPr>
      <dgm:t>
        <a:bodyPr/>
        <a:lstStyle/>
        <a:p>
          <a:r>
            <a:rPr lang="en-US" sz="2000" b="1" dirty="0">
              <a:solidFill>
                <a:schemeClr val="bg1"/>
              </a:solidFill>
            </a:rPr>
            <a:t>Segmentation</a:t>
          </a:r>
        </a:p>
        <a:p>
          <a:r>
            <a:rPr lang="en-US" sz="2000" b="1" dirty="0">
              <a:solidFill>
                <a:schemeClr val="bg1"/>
              </a:solidFill>
            </a:rPr>
            <a:t>auditing</a:t>
          </a:r>
        </a:p>
      </dgm:t>
    </dgm:pt>
    <dgm:pt modelId="{AAA47B57-D725-104A-B71F-7FE7438494E1}" type="parTrans" cxnId="{B464958D-E95A-C64F-A22D-401AE80AF655}">
      <dgm:prSet/>
      <dgm:spPr/>
      <dgm:t>
        <a:bodyPr/>
        <a:lstStyle/>
        <a:p>
          <a:endParaRPr lang="en-US" sz="2000" b="1">
            <a:solidFill>
              <a:schemeClr val="bg1"/>
            </a:solidFill>
          </a:endParaRPr>
        </a:p>
      </dgm:t>
    </dgm:pt>
    <dgm:pt modelId="{D6DE9335-4BAE-8341-9B54-844E3D6A9009}" type="sibTrans" cxnId="{B464958D-E95A-C64F-A22D-401AE80AF655}">
      <dgm:prSet custT="1"/>
      <dgm:spPr/>
      <dgm:t>
        <a:bodyPr/>
        <a:lstStyle/>
        <a:p>
          <a:endParaRPr lang="en-US" sz="2000" b="1">
            <a:solidFill>
              <a:schemeClr val="bg1"/>
            </a:solidFill>
          </a:endParaRPr>
        </a:p>
      </dgm:t>
    </dgm:pt>
    <dgm:pt modelId="{827A12BF-4BDD-1C4C-A71E-1B316091CEA3}">
      <dgm:prSet phldrT="[Text]" custT="1"/>
      <dgm:spPr>
        <a:solidFill>
          <a:srgbClr val="DB4437"/>
        </a:solidFill>
      </dgm:spPr>
      <dgm:t>
        <a:bodyPr/>
        <a:lstStyle/>
        <a:p>
          <a:r>
            <a:rPr lang="en-US" sz="2000" b="1" dirty="0">
              <a:solidFill>
                <a:schemeClr val="bg1"/>
              </a:solidFill>
            </a:rPr>
            <a:t>Metrology</a:t>
          </a:r>
        </a:p>
      </dgm:t>
    </dgm:pt>
    <dgm:pt modelId="{E2EE5C2F-2DBC-4347-8B27-CA6FAAC8F222}" type="parTrans" cxnId="{6EA8DAA7-8653-CF47-9E3A-43C90ADF9B0A}">
      <dgm:prSet/>
      <dgm:spPr/>
      <dgm:t>
        <a:bodyPr/>
        <a:lstStyle/>
        <a:p>
          <a:endParaRPr lang="en-US" sz="2000" b="1">
            <a:solidFill>
              <a:schemeClr val="bg1"/>
            </a:solidFill>
          </a:endParaRPr>
        </a:p>
      </dgm:t>
    </dgm:pt>
    <dgm:pt modelId="{FF66C8B0-A607-6F4D-9C0F-A0782280169A}" type="sibTrans" cxnId="{6EA8DAA7-8653-CF47-9E3A-43C90ADF9B0A}">
      <dgm:prSet custT="1"/>
      <dgm:spPr/>
      <dgm:t>
        <a:bodyPr/>
        <a:lstStyle/>
        <a:p>
          <a:endParaRPr lang="en-US" sz="2000" b="1">
            <a:solidFill>
              <a:schemeClr val="bg1"/>
            </a:solidFill>
          </a:endParaRPr>
        </a:p>
      </dgm:t>
    </dgm:pt>
    <dgm:pt modelId="{59BF5B71-2A52-434B-8E62-6BC3E01BA208}">
      <dgm:prSet phldrT="[Text]" custT="1"/>
      <dgm:spPr>
        <a:solidFill>
          <a:srgbClr val="4285F4"/>
        </a:solidFill>
      </dgm:spPr>
      <dgm:t>
        <a:bodyPr/>
        <a:lstStyle/>
        <a:p>
          <a:r>
            <a:rPr lang="en-US" sz="2000" b="1" dirty="0">
              <a:solidFill>
                <a:schemeClr val="bg1"/>
              </a:solidFill>
            </a:rPr>
            <a:t>Enhancement</a:t>
          </a:r>
        </a:p>
      </dgm:t>
    </dgm:pt>
    <dgm:pt modelId="{9BB87BD0-23C6-2043-AE72-C50E3C48D00C}" type="parTrans" cxnId="{3F243837-E448-E649-BC57-B9603304C7A2}">
      <dgm:prSet/>
      <dgm:spPr/>
      <dgm:t>
        <a:bodyPr/>
        <a:lstStyle/>
        <a:p>
          <a:endParaRPr lang="en-US" sz="2000" b="1">
            <a:solidFill>
              <a:schemeClr val="bg1"/>
            </a:solidFill>
          </a:endParaRPr>
        </a:p>
      </dgm:t>
    </dgm:pt>
    <dgm:pt modelId="{0FD07E22-5865-A548-A9C7-10D2B6AABA4D}" type="sibTrans" cxnId="{3F243837-E448-E649-BC57-B9603304C7A2}">
      <dgm:prSet custT="1"/>
      <dgm:spPr/>
      <dgm:t>
        <a:bodyPr/>
        <a:lstStyle/>
        <a:p>
          <a:endParaRPr lang="en-US" sz="2000" b="1">
            <a:solidFill>
              <a:schemeClr val="bg1"/>
            </a:solidFill>
          </a:endParaRPr>
        </a:p>
      </dgm:t>
    </dgm:pt>
    <dgm:pt modelId="{13E781CD-75C2-8E4E-9538-DDB1A84ED1AF}">
      <dgm:prSet phldrT="[Text]" custT="1"/>
      <dgm:spPr>
        <a:solidFill>
          <a:srgbClr val="0F9D58"/>
        </a:solidFill>
      </dgm:spPr>
      <dgm:t>
        <a:bodyPr/>
        <a:lstStyle/>
        <a:p>
          <a:r>
            <a:rPr lang="en-US" sz="2000" b="1" dirty="0" err="1">
              <a:solidFill>
                <a:schemeClr val="bg1"/>
              </a:solidFill>
            </a:rPr>
            <a:t>Vesselness</a:t>
          </a:r>
          <a:r>
            <a:rPr lang="en-US" sz="2000" b="1" dirty="0">
              <a:solidFill>
                <a:schemeClr val="bg1"/>
              </a:solidFill>
            </a:rPr>
            <a:t> &amp; Texture </a:t>
          </a:r>
        </a:p>
      </dgm:t>
    </dgm:pt>
    <dgm:pt modelId="{1CAD0914-C6D6-2145-9A29-B111C38C79C6}" type="parTrans" cxnId="{9BE6DFF0-8840-DC48-9316-7C2D199FFA27}">
      <dgm:prSet/>
      <dgm:spPr/>
      <dgm:t>
        <a:bodyPr/>
        <a:lstStyle/>
        <a:p>
          <a:endParaRPr lang="en-US" sz="2000" b="1">
            <a:solidFill>
              <a:schemeClr val="bg1"/>
            </a:solidFill>
          </a:endParaRPr>
        </a:p>
      </dgm:t>
    </dgm:pt>
    <dgm:pt modelId="{91B4A98B-66C6-D940-9B65-BD799394BBC5}" type="sibTrans" cxnId="{9BE6DFF0-8840-DC48-9316-7C2D199FFA27}">
      <dgm:prSet custT="1"/>
      <dgm:spPr/>
      <dgm:t>
        <a:bodyPr/>
        <a:lstStyle/>
        <a:p>
          <a:endParaRPr lang="en-US" sz="2000" b="1">
            <a:solidFill>
              <a:schemeClr val="bg1"/>
            </a:solidFill>
          </a:endParaRPr>
        </a:p>
      </dgm:t>
    </dgm:pt>
    <dgm:pt modelId="{56C5241A-E504-334F-94E5-6E7709C61716}" type="pres">
      <dgm:prSet presAssocID="{ED335752-CB2F-D74E-98A4-591E063CB6D3}" presName="Name0" presStyleCnt="0">
        <dgm:presLayoutVars>
          <dgm:dir/>
          <dgm:resizeHandles val="exact"/>
        </dgm:presLayoutVars>
      </dgm:prSet>
      <dgm:spPr/>
    </dgm:pt>
    <dgm:pt modelId="{11EBE526-7E1E-0F42-AADC-F7FA7BD9CCE9}" type="pres">
      <dgm:prSet presAssocID="{F337AA0C-2163-5E4F-AA9A-126C9D392BD8}" presName="node" presStyleLbl="node1" presStyleIdx="0" presStyleCnt="9">
        <dgm:presLayoutVars>
          <dgm:bulletEnabled val="1"/>
        </dgm:presLayoutVars>
      </dgm:prSet>
      <dgm:spPr/>
    </dgm:pt>
    <dgm:pt modelId="{26ED6757-8D41-084C-9762-3E57E1370748}" type="pres">
      <dgm:prSet presAssocID="{F8E818FD-8B0F-5A4F-8F8C-349FF3342568}" presName="sibTrans" presStyleLbl="sibTrans1D1" presStyleIdx="0" presStyleCnt="8"/>
      <dgm:spPr/>
    </dgm:pt>
    <dgm:pt modelId="{AD41E360-8B97-2042-B088-0403F7F153FA}" type="pres">
      <dgm:prSet presAssocID="{F8E818FD-8B0F-5A4F-8F8C-349FF3342568}" presName="connectorText" presStyleLbl="sibTrans1D1" presStyleIdx="0" presStyleCnt="8"/>
      <dgm:spPr/>
    </dgm:pt>
    <dgm:pt modelId="{A24A3986-F2F5-FC49-B325-24CCA8F4C302}" type="pres">
      <dgm:prSet presAssocID="{804D666E-6AE3-BD45-890D-EAFECE979179}" presName="node" presStyleLbl="node1" presStyleIdx="1" presStyleCnt="9">
        <dgm:presLayoutVars>
          <dgm:bulletEnabled val="1"/>
        </dgm:presLayoutVars>
      </dgm:prSet>
      <dgm:spPr/>
    </dgm:pt>
    <dgm:pt modelId="{EBB11CD4-DCFC-914F-B4B2-776BE1395039}" type="pres">
      <dgm:prSet presAssocID="{2B1EDC1E-3606-2C46-B604-880BE4E2B4A2}" presName="sibTrans" presStyleLbl="sibTrans1D1" presStyleIdx="1" presStyleCnt="8"/>
      <dgm:spPr/>
    </dgm:pt>
    <dgm:pt modelId="{F59F36DC-5FD0-9C49-9295-3469D62A86B6}" type="pres">
      <dgm:prSet presAssocID="{2B1EDC1E-3606-2C46-B604-880BE4E2B4A2}" presName="connectorText" presStyleLbl="sibTrans1D1" presStyleIdx="1" presStyleCnt="8"/>
      <dgm:spPr/>
    </dgm:pt>
    <dgm:pt modelId="{60AD6694-1397-2145-873B-8344E5A6025E}" type="pres">
      <dgm:prSet presAssocID="{59BF5B71-2A52-434B-8E62-6BC3E01BA208}" presName="node" presStyleLbl="node1" presStyleIdx="2" presStyleCnt="9">
        <dgm:presLayoutVars>
          <dgm:bulletEnabled val="1"/>
        </dgm:presLayoutVars>
      </dgm:prSet>
      <dgm:spPr/>
    </dgm:pt>
    <dgm:pt modelId="{A91118ED-6D46-1A44-8812-D6561D6AF156}" type="pres">
      <dgm:prSet presAssocID="{0FD07E22-5865-A548-A9C7-10D2B6AABA4D}" presName="sibTrans" presStyleLbl="sibTrans1D1" presStyleIdx="2" presStyleCnt="8"/>
      <dgm:spPr/>
    </dgm:pt>
    <dgm:pt modelId="{22F250F3-8A0C-384D-BC2B-BBE4DB336B2E}" type="pres">
      <dgm:prSet presAssocID="{0FD07E22-5865-A548-A9C7-10D2B6AABA4D}" presName="connectorText" presStyleLbl="sibTrans1D1" presStyleIdx="2" presStyleCnt="8"/>
      <dgm:spPr/>
    </dgm:pt>
    <dgm:pt modelId="{EC3AD1A6-0C9E-2044-B767-1BA6B2E4FB9A}" type="pres">
      <dgm:prSet presAssocID="{9F50BEA2-730A-A243-81A2-EA2716326438}" presName="node" presStyleLbl="node1" presStyleIdx="3" presStyleCnt="9">
        <dgm:presLayoutVars>
          <dgm:bulletEnabled val="1"/>
        </dgm:presLayoutVars>
      </dgm:prSet>
      <dgm:spPr/>
    </dgm:pt>
    <dgm:pt modelId="{BE025F18-88CF-7E42-9E67-E1B1E233864B}" type="pres">
      <dgm:prSet presAssocID="{F319CC89-1F54-444D-BF4C-80D97BAF6E79}" presName="sibTrans" presStyleLbl="sibTrans1D1" presStyleIdx="3" presStyleCnt="8"/>
      <dgm:spPr/>
    </dgm:pt>
    <dgm:pt modelId="{D56AE838-2ABC-7446-A53F-33269A7DA0EC}" type="pres">
      <dgm:prSet presAssocID="{F319CC89-1F54-444D-BF4C-80D97BAF6E79}" presName="connectorText" presStyleLbl="sibTrans1D1" presStyleIdx="3" presStyleCnt="8"/>
      <dgm:spPr/>
    </dgm:pt>
    <dgm:pt modelId="{A1206663-2D94-EA4C-964D-846C77FD262F}" type="pres">
      <dgm:prSet presAssocID="{73A25C1C-DC2A-B24C-A46E-0C3B369FF872}" presName="node" presStyleLbl="node1" presStyleIdx="4" presStyleCnt="9">
        <dgm:presLayoutVars>
          <dgm:bulletEnabled val="1"/>
        </dgm:presLayoutVars>
      </dgm:prSet>
      <dgm:spPr/>
    </dgm:pt>
    <dgm:pt modelId="{0FA36E4E-C352-C248-B10F-2488D2277553}" type="pres">
      <dgm:prSet presAssocID="{9D3BEE4C-0297-A84D-9FC3-25BF83DC8A0A}" presName="sibTrans" presStyleLbl="sibTrans1D1" presStyleIdx="4" presStyleCnt="8"/>
      <dgm:spPr/>
    </dgm:pt>
    <dgm:pt modelId="{0F862838-EE93-3A4B-ABB3-F3C930A66777}" type="pres">
      <dgm:prSet presAssocID="{9D3BEE4C-0297-A84D-9FC3-25BF83DC8A0A}" presName="connectorText" presStyleLbl="sibTrans1D1" presStyleIdx="4" presStyleCnt="8"/>
      <dgm:spPr/>
    </dgm:pt>
    <dgm:pt modelId="{9F4B56AE-C39B-CF49-A0AB-772CF0F9B86B}" type="pres">
      <dgm:prSet presAssocID="{13E781CD-75C2-8E4E-9538-DDB1A84ED1AF}" presName="node" presStyleLbl="node1" presStyleIdx="5" presStyleCnt="9">
        <dgm:presLayoutVars>
          <dgm:bulletEnabled val="1"/>
        </dgm:presLayoutVars>
      </dgm:prSet>
      <dgm:spPr/>
    </dgm:pt>
    <dgm:pt modelId="{55CE4EC3-8A09-C841-919B-685A336B2058}" type="pres">
      <dgm:prSet presAssocID="{91B4A98B-66C6-D940-9B65-BD799394BBC5}" presName="sibTrans" presStyleLbl="sibTrans1D1" presStyleIdx="5" presStyleCnt="8"/>
      <dgm:spPr/>
    </dgm:pt>
    <dgm:pt modelId="{6DFD6E9A-F8E2-CD46-8602-6BE0C8A4D472}" type="pres">
      <dgm:prSet presAssocID="{91B4A98B-66C6-D940-9B65-BD799394BBC5}" presName="connectorText" presStyleLbl="sibTrans1D1" presStyleIdx="5" presStyleCnt="8"/>
      <dgm:spPr/>
    </dgm:pt>
    <dgm:pt modelId="{3F7B85B8-E60E-834D-8D9F-D8572C8F2EBB}" type="pres">
      <dgm:prSet presAssocID="{9F452379-D0BC-B543-83F9-589C3110C541}" presName="node" presStyleLbl="node1" presStyleIdx="6" presStyleCnt="9">
        <dgm:presLayoutVars>
          <dgm:bulletEnabled val="1"/>
        </dgm:presLayoutVars>
      </dgm:prSet>
      <dgm:spPr/>
    </dgm:pt>
    <dgm:pt modelId="{1D1FBCB2-852F-F248-8A7D-701132F62D5A}" type="pres">
      <dgm:prSet presAssocID="{4965E6B3-CE6B-6244-9026-2580BD47B1F2}" presName="sibTrans" presStyleLbl="sibTrans1D1" presStyleIdx="6" presStyleCnt="8"/>
      <dgm:spPr/>
    </dgm:pt>
    <dgm:pt modelId="{CCF531F5-0300-7240-A9F3-4123EFE11BAC}" type="pres">
      <dgm:prSet presAssocID="{4965E6B3-CE6B-6244-9026-2580BD47B1F2}" presName="connectorText" presStyleLbl="sibTrans1D1" presStyleIdx="6" presStyleCnt="8"/>
      <dgm:spPr/>
    </dgm:pt>
    <dgm:pt modelId="{A85855C8-FAB4-8842-905E-ACD5E89A83AC}" type="pres">
      <dgm:prSet presAssocID="{33707ADB-4F6F-9349-8850-208167A80162}" presName="node" presStyleLbl="node1" presStyleIdx="7" presStyleCnt="9">
        <dgm:presLayoutVars>
          <dgm:bulletEnabled val="1"/>
        </dgm:presLayoutVars>
      </dgm:prSet>
      <dgm:spPr/>
    </dgm:pt>
    <dgm:pt modelId="{E56293BD-9EA4-F143-8802-BF96A2A205D8}" type="pres">
      <dgm:prSet presAssocID="{D6DE9335-4BAE-8341-9B54-844E3D6A9009}" presName="sibTrans" presStyleLbl="sibTrans1D1" presStyleIdx="7" presStyleCnt="8"/>
      <dgm:spPr/>
    </dgm:pt>
    <dgm:pt modelId="{7A37E994-E5F7-C44B-B2D3-FAE56CF0EE9F}" type="pres">
      <dgm:prSet presAssocID="{D6DE9335-4BAE-8341-9B54-844E3D6A9009}" presName="connectorText" presStyleLbl="sibTrans1D1" presStyleIdx="7" presStyleCnt="8"/>
      <dgm:spPr/>
    </dgm:pt>
    <dgm:pt modelId="{E463CA8B-D894-5540-B616-6A64DFE550F7}" type="pres">
      <dgm:prSet presAssocID="{827A12BF-4BDD-1C4C-A71E-1B316091CEA3}" presName="node" presStyleLbl="node1" presStyleIdx="8" presStyleCnt="9">
        <dgm:presLayoutVars>
          <dgm:bulletEnabled val="1"/>
        </dgm:presLayoutVars>
      </dgm:prSet>
      <dgm:spPr/>
    </dgm:pt>
  </dgm:ptLst>
  <dgm:cxnLst>
    <dgm:cxn modelId="{AEB0A709-BE55-5E44-9E8E-CA9648FD51C0}" type="presOf" srcId="{804D666E-6AE3-BD45-890D-EAFECE979179}" destId="{A24A3986-F2F5-FC49-B325-24CCA8F4C302}" srcOrd="0" destOrd="0" presId="urn:microsoft.com/office/officeart/2005/8/layout/bProcess3"/>
    <dgm:cxn modelId="{69BA7918-145A-AA47-9A9B-D3DB9ECC2702}" type="presOf" srcId="{2B1EDC1E-3606-2C46-B604-880BE4E2B4A2}" destId="{F59F36DC-5FD0-9C49-9295-3469D62A86B6}" srcOrd="1" destOrd="0" presId="urn:microsoft.com/office/officeart/2005/8/layout/bProcess3"/>
    <dgm:cxn modelId="{DA34941B-AB15-3A4A-8D84-374AC1777A79}" type="presOf" srcId="{F337AA0C-2163-5E4F-AA9A-126C9D392BD8}" destId="{11EBE526-7E1E-0F42-AADC-F7FA7BD9CCE9}" srcOrd="0" destOrd="0" presId="urn:microsoft.com/office/officeart/2005/8/layout/bProcess3"/>
    <dgm:cxn modelId="{A336B42C-D217-0D40-988A-ACE1F819B27D}" type="presOf" srcId="{13E781CD-75C2-8E4E-9538-DDB1A84ED1AF}" destId="{9F4B56AE-C39B-CF49-A0AB-772CF0F9B86B}" srcOrd="0" destOrd="0" presId="urn:microsoft.com/office/officeart/2005/8/layout/bProcess3"/>
    <dgm:cxn modelId="{F83A6632-E87C-2647-AB19-1120A9C48C5E}" type="presOf" srcId="{2B1EDC1E-3606-2C46-B604-880BE4E2B4A2}" destId="{EBB11CD4-DCFC-914F-B4B2-776BE1395039}" srcOrd="0" destOrd="0" presId="urn:microsoft.com/office/officeart/2005/8/layout/bProcess3"/>
    <dgm:cxn modelId="{3F243837-E448-E649-BC57-B9603304C7A2}" srcId="{ED335752-CB2F-D74E-98A4-591E063CB6D3}" destId="{59BF5B71-2A52-434B-8E62-6BC3E01BA208}" srcOrd="2" destOrd="0" parTransId="{9BB87BD0-23C6-2043-AE72-C50E3C48D00C}" sibTransId="{0FD07E22-5865-A548-A9C7-10D2B6AABA4D}"/>
    <dgm:cxn modelId="{6881B93E-4D98-6643-A412-D3DED102415C}" type="presOf" srcId="{9D3BEE4C-0297-A84D-9FC3-25BF83DC8A0A}" destId="{0FA36E4E-C352-C248-B10F-2488D2277553}" srcOrd="0" destOrd="0" presId="urn:microsoft.com/office/officeart/2005/8/layout/bProcess3"/>
    <dgm:cxn modelId="{E414974F-9169-E34C-B87B-7F267A597DD8}" type="presOf" srcId="{0FD07E22-5865-A548-A9C7-10D2B6AABA4D}" destId="{A91118ED-6D46-1A44-8812-D6561D6AF156}" srcOrd="0" destOrd="0" presId="urn:microsoft.com/office/officeart/2005/8/layout/bProcess3"/>
    <dgm:cxn modelId="{B533FE52-96C8-BA47-AE8C-9EE6D41944B4}" type="presOf" srcId="{0FD07E22-5865-A548-A9C7-10D2B6AABA4D}" destId="{22F250F3-8A0C-384D-BC2B-BBE4DB336B2E}" srcOrd="1" destOrd="0" presId="urn:microsoft.com/office/officeart/2005/8/layout/bProcess3"/>
    <dgm:cxn modelId="{59A5135C-B9E1-BB46-9650-4EC12C786DA4}" srcId="{ED335752-CB2F-D74E-98A4-591E063CB6D3}" destId="{F337AA0C-2163-5E4F-AA9A-126C9D392BD8}" srcOrd="0" destOrd="0" parTransId="{F8E1AEDD-0784-C245-9606-37987EF41C39}" sibTransId="{F8E818FD-8B0F-5A4F-8F8C-349FF3342568}"/>
    <dgm:cxn modelId="{4390386A-E492-E342-B518-7EE016C9C8A4}" type="presOf" srcId="{F319CC89-1F54-444D-BF4C-80D97BAF6E79}" destId="{D56AE838-2ABC-7446-A53F-33269A7DA0EC}" srcOrd="1" destOrd="0" presId="urn:microsoft.com/office/officeart/2005/8/layout/bProcess3"/>
    <dgm:cxn modelId="{30D5166C-56F1-F443-B1DD-125956EDC2AF}" srcId="{ED335752-CB2F-D74E-98A4-591E063CB6D3}" destId="{73A25C1C-DC2A-B24C-A46E-0C3B369FF872}" srcOrd="4" destOrd="0" parTransId="{897C7C49-60A2-8240-AC56-626C6ED355F8}" sibTransId="{9D3BEE4C-0297-A84D-9FC3-25BF83DC8A0A}"/>
    <dgm:cxn modelId="{85258073-73FC-B44B-AED7-12384D3DF42A}" type="presOf" srcId="{D6DE9335-4BAE-8341-9B54-844E3D6A9009}" destId="{7A37E994-E5F7-C44B-B2D3-FAE56CF0EE9F}" srcOrd="1" destOrd="0" presId="urn:microsoft.com/office/officeart/2005/8/layout/bProcess3"/>
    <dgm:cxn modelId="{01489E78-5E7D-144C-B47E-6B5989A30DC7}" type="presOf" srcId="{9F452379-D0BC-B543-83F9-589C3110C541}" destId="{3F7B85B8-E60E-834D-8D9F-D8572C8F2EBB}" srcOrd="0" destOrd="0" presId="urn:microsoft.com/office/officeart/2005/8/layout/bProcess3"/>
    <dgm:cxn modelId="{2DF9657D-DF2A-A24D-AECA-067EBF35EAD6}" type="presOf" srcId="{ED335752-CB2F-D74E-98A4-591E063CB6D3}" destId="{56C5241A-E504-334F-94E5-6E7709C61716}" srcOrd="0" destOrd="0" presId="urn:microsoft.com/office/officeart/2005/8/layout/bProcess3"/>
    <dgm:cxn modelId="{DD1E7D83-7A79-444A-81F9-4ED27D4AB364}" type="presOf" srcId="{827A12BF-4BDD-1C4C-A71E-1B316091CEA3}" destId="{E463CA8B-D894-5540-B616-6A64DFE550F7}" srcOrd="0" destOrd="0" presId="urn:microsoft.com/office/officeart/2005/8/layout/bProcess3"/>
    <dgm:cxn modelId="{00B5AD83-C8F7-C449-B400-A8B58662A31D}" type="presOf" srcId="{73A25C1C-DC2A-B24C-A46E-0C3B369FF872}" destId="{A1206663-2D94-EA4C-964D-846C77FD262F}" srcOrd="0" destOrd="0" presId="urn:microsoft.com/office/officeart/2005/8/layout/bProcess3"/>
    <dgm:cxn modelId="{6AF65F84-0DBA-644E-82D7-6EAC02B1E8C3}" srcId="{ED335752-CB2F-D74E-98A4-591E063CB6D3}" destId="{9F452379-D0BC-B543-83F9-589C3110C541}" srcOrd="6" destOrd="0" parTransId="{E4850E67-2C1D-0743-B145-52DEAEF1A6F3}" sibTransId="{4965E6B3-CE6B-6244-9026-2580BD47B1F2}"/>
    <dgm:cxn modelId="{C8B80F8D-417A-E845-BCF2-1FE2F6B324B0}" type="presOf" srcId="{9D3BEE4C-0297-A84D-9FC3-25BF83DC8A0A}" destId="{0F862838-EE93-3A4B-ABB3-F3C930A66777}" srcOrd="1" destOrd="0" presId="urn:microsoft.com/office/officeart/2005/8/layout/bProcess3"/>
    <dgm:cxn modelId="{B464958D-E95A-C64F-A22D-401AE80AF655}" srcId="{ED335752-CB2F-D74E-98A4-591E063CB6D3}" destId="{33707ADB-4F6F-9349-8850-208167A80162}" srcOrd="7" destOrd="0" parTransId="{AAA47B57-D725-104A-B71F-7FE7438494E1}" sibTransId="{D6DE9335-4BAE-8341-9B54-844E3D6A9009}"/>
    <dgm:cxn modelId="{A3E396A0-102B-AE44-965A-79321FC67387}" type="presOf" srcId="{F319CC89-1F54-444D-BF4C-80D97BAF6E79}" destId="{BE025F18-88CF-7E42-9E67-E1B1E233864B}" srcOrd="0" destOrd="0" presId="urn:microsoft.com/office/officeart/2005/8/layout/bProcess3"/>
    <dgm:cxn modelId="{6AD33AA2-AD92-3544-9270-B7EF0483D467}" type="presOf" srcId="{F8E818FD-8B0F-5A4F-8F8C-349FF3342568}" destId="{AD41E360-8B97-2042-B088-0403F7F153FA}" srcOrd="1" destOrd="0" presId="urn:microsoft.com/office/officeart/2005/8/layout/bProcess3"/>
    <dgm:cxn modelId="{914BE4A6-47C7-FE46-9671-F43BC3B1EB15}" type="presOf" srcId="{F8E818FD-8B0F-5A4F-8F8C-349FF3342568}" destId="{26ED6757-8D41-084C-9762-3E57E1370748}" srcOrd="0" destOrd="0" presId="urn:microsoft.com/office/officeart/2005/8/layout/bProcess3"/>
    <dgm:cxn modelId="{55B39AA7-5F13-7D45-B0A9-173B62392D40}" type="presOf" srcId="{59BF5B71-2A52-434B-8E62-6BC3E01BA208}" destId="{60AD6694-1397-2145-873B-8344E5A6025E}" srcOrd="0" destOrd="0" presId="urn:microsoft.com/office/officeart/2005/8/layout/bProcess3"/>
    <dgm:cxn modelId="{6EA8DAA7-8653-CF47-9E3A-43C90ADF9B0A}" srcId="{ED335752-CB2F-D74E-98A4-591E063CB6D3}" destId="{827A12BF-4BDD-1C4C-A71E-1B316091CEA3}" srcOrd="8" destOrd="0" parTransId="{E2EE5C2F-2DBC-4347-8B27-CA6FAAC8F222}" sibTransId="{FF66C8B0-A607-6F4D-9C0F-A0782280169A}"/>
    <dgm:cxn modelId="{D11415C1-CD00-FA4D-86BB-27B5E3EC17AB}" type="presOf" srcId="{D6DE9335-4BAE-8341-9B54-844E3D6A9009}" destId="{E56293BD-9EA4-F143-8802-BF96A2A205D8}" srcOrd="0" destOrd="0" presId="urn:microsoft.com/office/officeart/2005/8/layout/bProcess3"/>
    <dgm:cxn modelId="{AB6F55C3-1551-9945-A882-72D113B581DF}" srcId="{ED335752-CB2F-D74E-98A4-591E063CB6D3}" destId="{804D666E-6AE3-BD45-890D-EAFECE979179}" srcOrd="1" destOrd="0" parTransId="{A7D4EEB1-1AC9-624D-A77C-41C67C9F7C4F}" sibTransId="{2B1EDC1E-3606-2C46-B604-880BE4E2B4A2}"/>
    <dgm:cxn modelId="{828882C3-9839-8B4A-B518-E8802A713DD4}" type="presOf" srcId="{91B4A98B-66C6-D940-9B65-BD799394BBC5}" destId="{6DFD6E9A-F8E2-CD46-8602-6BE0C8A4D472}" srcOrd="1" destOrd="0" presId="urn:microsoft.com/office/officeart/2005/8/layout/bProcess3"/>
    <dgm:cxn modelId="{8E5248CC-A7BC-F74A-8A28-3D4E5F8D9364}" type="presOf" srcId="{4965E6B3-CE6B-6244-9026-2580BD47B1F2}" destId="{CCF531F5-0300-7240-A9F3-4123EFE11BAC}" srcOrd="1" destOrd="0" presId="urn:microsoft.com/office/officeart/2005/8/layout/bProcess3"/>
    <dgm:cxn modelId="{E89B5FDB-32C0-134C-A489-DE56D391BE32}" type="presOf" srcId="{91B4A98B-66C6-D940-9B65-BD799394BBC5}" destId="{55CE4EC3-8A09-C841-919B-685A336B2058}" srcOrd="0" destOrd="0" presId="urn:microsoft.com/office/officeart/2005/8/layout/bProcess3"/>
    <dgm:cxn modelId="{B65D76DE-E18B-4A46-8623-633ABAC35BBF}" type="presOf" srcId="{33707ADB-4F6F-9349-8850-208167A80162}" destId="{A85855C8-FAB4-8842-905E-ACD5E89A83AC}" srcOrd="0" destOrd="0" presId="urn:microsoft.com/office/officeart/2005/8/layout/bProcess3"/>
    <dgm:cxn modelId="{FAC9E5DF-C251-2C43-9574-328F7679CF10}" type="presOf" srcId="{4965E6B3-CE6B-6244-9026-2580BD47B1F2}" destId="{1D1FBCB2-852F-F248-8A7D-701132F62D5A}" srcOrd="0" destOrd="0" presId="urn:microsoft.com/office/officeart/2005/8/layout/bProcess3"/>
    <dgm:cxn modelId="{3A0828E1-4710-AB47-8CF4-7673C3DED8AE}" type="presOf" srcId="{9F50BEA2-730A-A243-81A2-EA2716326438}" destId="{EC3AD1A6-0C9E-2044-B767-1BA6B2E4FB9A}" srcOrd="0" destOrd="0" presId="urn:microsoft.com/office/officeart/2005/8/layout/bProcess3"/>
    <dgm:cxn modelId="{97F21CE3-681D-AD43-A39E-83ADBECF43C1}" srcId="{ED335752-CB2F-D74E-98A4-591E063CB6D3}" destId="{9F50BEA2-730A-A243-81A2-EA2716326438}" srcOrd="3" destOrd="0" parTransId="{87997688-D677-D040-99B2-73E60744E9F7}" sibTransId="{F319CC89-1F54-444D-BF4C-80D97BAF6E79}"/>
    <dgm:cxn modelId="{9BE6DFF0-8840-DC48-9316-7C2D199FFA27}" srcId="{ED335752-CB2F-D74E-98A4-591E063CB6D3}" destId="{13E781CD-75C2-8E4E-9538-DDB1A84ED1AF}" srcOrd="5" destOrd="0" parTransId="{1CAD0914-C6D6-2145-9A29-B111C38C79C6}" sibTransId="{91B4A98B-66C6-D940-9B65-BD799394BBC5}"/>
    <dgm:cxn modelId="{9FD00E77-4758-0844-A3AA-485AB1FD0095}" type="presParOf" srcId="{56C5241A-E504-334F-94E5-6E7709C61716}" destId="{11EBE526-7E1E-0F42-AADC-F7FA7BD9CCE9}" srcOrd="0" destOrd="0" presId="urn:microsoft.com/office/officeart/2005/8/layout/bProcess3"/>
    <dgm:cxn modelId="{20B19C05-0C71-C743-BCE6-820CACFE8493}" type="presParOf" srcId="{56C5241A-E504-334F-94E5-6E7709C61716}" destId="{26ED6757-8D41-084C-9762-3E57E1370748}" srcOrd="1" destOrd="0" presId="urn:microsoft.com/office/officeart/2005/8/layout/bProcess3"/>
    <dgm:cxn modelId="{832228E3-E998-564C-B325-D3874B80DFB1}" type="presParOf" srcId="{26ED6757-8D41-084C-9762-3E57E1370748}" destId="{AD41E360-8B97-2042-B088-0403F7F153FA}" srcOrd="0" destOrd="0" presId="urn:microsoft.com/office/officeart/2005/8/layout/bProcess3"/>
    <dgm:cxn modelId="{F2CF39AE-5581-F24C-BE93-E4548EB49E73}" type="presParOf" srcId="{56C5241A-E504-334F-94E5-6E7709C61716}" destId="{A24A3986-F2F5-FC49-B325-24CCA8F4C302}" srcOrd="2" destOrd="0" presId="urn:microsoft.com/office/officeart/2005/8/layout/bProcess3"/>
    <dgm:cxn modelId="{B25664D6-AD7B-1847-BE07-CBA260CDE7BA}" type="presParOf" srcId="{56C5241A-E504-334F-94E5-6E7709C61716}" destId="{EBB11CD4-DCFC-914F-B4B2-776BE1395039}" srcOrd="3" destOrd="0" presId="urn:microsoft.com/office/officeart/2005/8/layout/bProcess3"/>
    <dgm:cxn modelId="{C2EF824A-585B-5940-B919-07DA5420A291}" type="presParOf" srcId="{EBB11CD4-DCFC-914F-B4B2-776BE1395039}" destId="{F59F36DC-5FD0-9C49-9295-3469D62A86B6}" srcOrd="0" destOrd="0" presId="urn:microsoft.com/office/officeart/2005/8/layout/bProcess3"/>
    <dgm:cxn modelId="{2DF14665-0B9B-2F43-9A8A-D58AB00B5F1C}" type="presParOf" srcId="{56C5241A-E504-334F-94E5-6E7709C61716}" destId="{60AD6694-1397-2145-873B-8344E5A6025E}" srcOrd="4" destOrd="0" presId="urn:microsoft.com/office/officeart/2005/8/layout/bProcess3"/>
    <dgm:cxn modelId="{7FF3024D-A9C1-4C4A-ABC5-5C8BB7D48395}" type="presParOf" srcId="{56C5241A-E504-334F-94E5-6E7709C61716}" destId="{A91118ED-6D46-1A44-8812-D6561D6AF156}" srcOrd="5" destOrd="0" presId="urn:microsoft.com/office/officeart/2005/8/layout/bProcess3"/>
    <dgm:cxn modelId="{BE3DA7FE-8329-D643-BFD7-F75539430525}" type="presParOf" srcId="{A91118ED-6D46-1A44-8812-D6561D6AF156}" destId="{22F250F3-8A0C-384D-BC2B-BBE4DB336B2E}" srcOrd="0" destOrd="0" presId="urn:microsoft.com/office/officeart/2005/8/layout/bProcess3"/>
    <dgm:cxn modelId="{EDA8E087-BE23-5449-B161-D0A3C69BDC43}" type="presParOf" srcId="{56C5241A-E504-334F-94E5-6E7709C61716}" destId="{EC3AD1A6-0C9E-2044-B767-1BA6B2E4FB9A}" srcOrd="6" destOrd="0" presId="urn:microsoft.com/office/officeart/2005/8/layout/bProcess3"/>
    <dgm:cxn modelId="{D73086C5-731A-FE4C-9657-CCB67D96CC32}" type="presParOf" srcId="{56C5241A-E504-334F-94E5-6E7709C61716}" destId="{BE025F18-88CF-7E42-9E67-E1B1E233864B}" srcOrd="7" destOrd="0" presId="urn:microsoft.com/office/officeart/2005/8/layout/bProcess3"/>
    <dgm:cxn modelId="{932567D6-5374-1442-B27F-E55DFB7D556E}" type="presParOf" srcId="{BE025F18-88CF-7E42-9E67-E1B1E233864B}" destId="{D56AE838-2ABC-7446-A53F-33269A7DA0EC}" srcOrd="0" destOrd="0" presId="urn:microsoft.com/office/officeart/2005/8/layout/bProcess3"/>
    <dgm:cxn modelId="{4B28CC82-3027-D644-8A11-2F1E3D2277DA}" type="presParOf" srcId="{56C5241A-E504-334F-94E5-6E7709C61716}" destId="{A1206663-2D94-EA4C-964D-846C77FD262F}" srcOrd="8" destOrd="0" presId="urn:microsoft.com/office/officeart/2005/8/layout/bProcess3"/>
    <dgm:cxn modelId="{8A38E7F0-13CF-184C-8FC1-83BFBABEAA54}" type="presParOf" srcId="{56C5241A-E504-334F-94E5-6E7709C61716}" destId="{0FA36E4E-C352-C248-B10F-2488D2277553}" srcOrd="9" destOrd="0" presId="urn:microsoft.com/office/officeart/2005/8/layout/bProcess3"/>
    <dgm:cxn modelId="{B7616292-233B-1F49-A470-F92D88CF6305}" type="presParOf" srcId="{0FA36E4E-C352-C248-B10F-2488D2277553}" destId="{0F862838-EE93-3A4B-ABB3-F3C930A66777}" srcOrd="0" destOrd="0" presId="urn:microsoft.com/office/officeart/2005/8/layout/bProcess3"/>
    <dgm:cxn modelId="{CEF96D48-46EF-DA41-98F4-4D466E976760}" type="presParOf" srcId="{56C5241A-E504-334F-94E5-6E7709C61716}" destId="{9F4B56AE-C39B-CF49-A0AB-772CF0F9B86B}" srcOrd="10" destOrd="0" presId="urn:microsoft.com/office/officeart/2005/8/layout/bProcess3"/>
    <dgm:cxn modelId="{8DA00D52-0422-1F41-8054-9433F23D6AD5}" type="presParOf" srcId="{56C5241A-E504-334F-94E5-6E7709C61716}" destId="{55CE4EC3-8A09-C841-919B-685A336B2058}" srcOrd="11" destOrd="0" presId="urn:microsoft.com/office/officeart/2005/8/layout/bProcess3"/>
    <dgm:cxn modelId="{E5B0A394-89B0-F34C-AB57-1F77B8186E0D}" type="presParOf" srcId="{55CE4EC3-8A09-C841-919B-685A336B2058}" destId="{6DFD6E9A-F8E2-CD46-8602-6BE0C8A4D472}" srcOrd="0" destOrd="0" presId="urn:microsoft.com/office/officeart/2005/8/layout/bProcess3"/>
    <dgm:cxn modelId="{8368B961-2295-0E45-997A-D29D22485543}" type="presParOf" srcId="{56C5241A-E504-334F-94E5-6E7709C61716}" destId="{3F7B85B8-E60E-834D-8D9F-D8572C8F2EBB}" srcOrd="12" destOrd="0" presId="urn:microsoft.com/office/officeart/2005/8/layout/bProcess3"/>
    <dgm:cxn modelId="{A163059F-925D-8C45-B037-FD6ACC69C686}" type="presParOf" srcId="{56C5241A-E504-334F-94E5-6E7709C61716}" destId="{1D1FBCB2-852F-F248-8A7D-701132F62D5A}" srcOrd="13" destOrd="0" presId="urn:microsoft.com/office/officeart/2005/8/layout/bProcess3"/>
    <dgm:cxn modelId="{F43A7BD1-0D60-2647-8798-DD81BED89FAB}" type="presParOf" srcId="{1D1FBCB2-852F-F248-8A7D-701132F62D5A}" destId="{CCF531F5-0300-7240-A9F3-4123EFE11BAC}" srcOrd="0" destOrd="0" presId="urn:microsoft.com/office/officeart/2005/8/layout/bProcess3"/>
    <dgm:cxn modelId="{9A4E7204-689C-E44D-82A2-2C8C2A44F39C}" type="presParOf" srcId="{56C5241A-E504-334F-94E5-6E7709C61716}" destId="{A85855C8-FAB4-8842-905E-ACD5E89A83AC}" srcOrd="14" destOrd="0" presId="urn:microsoft.com/office/officeart/2005/8/layout/bProcess3"/>
    <dgm:cxn modelId="{1E3F08AE-B9D8-3E42-93D6-7D68362AB610}" type="presParOf" srcId="{56C5241A-E504-334F-94E5-6E7709C61716}" destId="{E56293BD-9EA4-F143-8802-BF96A2A205D8}" srcOrd="15" destOrd="0" presId="urn:microsoft.com/office/officeart/2005/8/layout/bProcess3"/>
    <dgm:cxn modelId="{C85BF07C-3357-AF4F-A27D-EA597BB83DF0}" type="presParOf" srcId="{E56293BD-9EA4-F143-8802-BF96A2A205D8}" destId="{7A37E994-E5F7-C44B-B2D3-FAE56CF0EE9F}" srcOrd="0" destOrd="0" presId="urn:microsoft.com/office/officeart/2005/8/layout/bProcess3"/>
    <dgm:cxn modelId="{7FBF9B9C-4537-7444-8122-8D179E641295}" type="presParOf" srcId="{56C5241A-E504-334F-94E5-6E7709C61716}" destId="{E463CA8B-D894-5540-B616-6A64DFE550F7}" srcOrd="16" destOrd="0" presId="urn:microsoft.com/office/officeart/2005/8/layout/bProcess3"/>
  </dgm:cxnLst>
  <dgm:bg/>
  <dgm:whole>
    <a:ln w="12700"/>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46B84AC-0F8A-6D42-BDBA-6BE3FEF76E3E}" type="doc">
      <dgm:prSet loTypeId="urn:microsoft.com/office/officeart/2005/8/layout/process2" loCatId="" qsTypeId="urn:microsoft.com/office/officeart/2005/8/quickstyle/simple1" qsCatId="simple" csTypeId="urn:microsoft.com/office/officeart/2005/8/colors/colorful4" csCatId="colorful" phldr="1"/>
      <dgm:spPr/>
    </dgm:pt>
    <dgm:pt modelId="{39DFA904-607B-8748-B3DC-9598F71DE195}">
      <dgm:prSet phldrT="[Text]"/>
      <dgm:spPr>
        <a:solidFill>
          <a:srgbClr val="4285F4"/>
        </a:solidFill>
      </dgm:spPr>
      <dgm:t>
        <a:bodyPr/>
        <a:lstStyle/>
        <a:p>
          <a:r>
            <a:rPr lang="en-US" b="1" dirty="0">
              <a:solidFill>
                <a:schemeClr val="bg1"/>
              </a:solidFill>
            </a:rPr>
            <a:t>Observatory</a:t>
          </a:r>
        </a:p>
      </dgm:t>
    </dgm:pt>
    <dgm:pt modelId="{0978BDCD-33E7-0D40-81F9-27F794750254}" type="parTrans" cxnId="{300204C7-43C9-CE47-BF8B-6BD8EA290B69}">
      <dgm:prSet/>
      <dgm:spPr/>
      <dgm:t>
        <a:bodyPr/>
        <a:lstStyle/>
        <a:p>
          <a:endParaRPr lang="en-US" b="1">
            <a:solidFill>
              <a:schemeClr val="bg1"/>
            </a:solidFill>
          </a:endParaRPr>
        </a:p>
      </dgm:t>
    </dgm:pt>
    <dgm:pt modelId="{ED3C5416-2B52-F74A-B745-57B6D67AF8E0}" type="sibTrans" cxnId="{300204C7-43C9-CE47-BF8B-6BD8EA290B69}">
      <dgm:prSet/>
      <dgm:spPr>
        <a:solidFill>
          <a:schemeClr val="tx1">
            <a:lumMod val="95000"/>
            <a:lumOff val="5000"/>
          </a:schemeClr>
        </a:solidFill>
        <a:ln>
          <a:solidFill>
            <a:schemeClr val="tx1"/>
          </a:solidFill>
        </a:ln>
      </dgm:spPr>
      <dgm:t>
        <a:bodyPr/>
        <a:lstStyle/>
        <a:p>
          <a:endParaRPr lang="en-US" b="1">
            <a:solidFill>
              <a:schemeClr val="bg1"/>
            </a:solidFill>
          </a:endParaRPr>
        </a:p>
      </dgm:t>
    </dgm:pt>
    <dgm:pt modelId="{184D40E7-4684-B049-8B7F-334A5AB43571}">
      <dgm:prSet phldrT="[Text]"/>
      <dgm:spPr>
        <a:solidFill>
          <a:srgbClr val="0F9D58"/>
        </a:solidFill>
      </dgm:spPr>
      <dgm:t>
        <a:bodyPr/>
        <a:lstStyle/>
        <a:p>
          <a:r>
            <a:rPr lang="en-US" b="1" dirty="0">
              <a:solidFill>
                <a:schemeClr val="bg1"/>
              </a:solidFill>
            </a:rPr>
            <a:t>Discriminatory</a:t>
          </a:r>
        </a:p>
      </dgm:t>
    </dgm:pt>
    <dgm:pt modelId="{3DF942A6-BED0-9A46-A8CB-12A23FE7AB7A}" type="parTrans" cxnId="{6B5FA1B3-CC64-1C44-8FCC-A8AC756609D7}">
      <dgm:prSet/>
      <dgm:spPr/>
      <dgm:t>
        <a:bodyPr/>
        <a:lstStyle/>
        <a:p>
          <a:endParaRPr lang="en-US" b="1">
            <a:solidFill>
              <a:schemeClr val="bg1"/>
            </a:solidFill>
          </a:endParaRPr>
        </a:p>
      </dgm:t>
    </dgm:pt>
    <dgm:pt modelId="{45C71344-C049-FE4A-BA3F-FE62D9E93BC4}" type="sibTrans" cxnId="{6B5FA1B3-CC64-1C44-8FCC-A8AC756609D7}">
      <dgm:prSet/>
      <dgm:spPr>
        <a:solidFill>
          <a:schemeClr val="tx1">
            <a:lumMod val="95000"/>
            <a:lumOff val="5000"/>
          </a:schemeClr>
        </a:solidFill>
        <a:ln>
          <a:solidFill>
            <a:schemeClr val="tx1"/>
          </a:solidFill>
        </a:ln>
      </dgm:spPr>
      <dgm:t>
        <a:bodyPr/>
        <a:lstStyle/>
        <a:p>
          <a:endParaRPr lang="en-US" b="1">
            <a:solidFill>
              <a:schemeClr val="bg1"/>
            </a:solidFill>
          </a:endParaRPr>
        </a:p>
      </dgm:t>
    </dgm:pt>
    <dgm:pt modelId="{C85F4CD5-FC4D-4F43-BB3E-BDBEA3126DEC}">
      <dgm:prSet phldrT="[Text]"/>
      <dgm:spPr>
        <a:solidFill>
          <a:srgbClr val="DB4437"/>
        </a:solidFill>
      </dgm:spPr>
      <dgm:t>
        <a:bodyPr/>
        <a:lstStyle/>
        <a:p>
          <a:r>
            <a:rPr lang="en-US" b="1" dirty="0">
              <a:solidFill>
                <a:schemeClr val="bg1"/>
              </a:solidFill>
            </a:rPr>
            <a:t>Explanatory</a:t>
          </a:r>
        </a:p>
      </dgm:t>
    </dgm:pt>
    <dgm:pt modelId="{5BE96E6C-844C-A54D-BB33-086559345B9C}" type="parTrans" cxnId="{F6EEEED0-A770-E249-817D-31F4027BB898}">
      <dgm:prSet/>
      <dgm:spPr/>
      <dgm:t>
        <a:bodyPr/>
        <a:lstStyle/>
        <a:p>
          <a:endParaRPr lang="en-US" b="1">
            <a:solidFill>
              <a:schemeClr val="bg1"/>
            </a:solidFill>
          </a:endParaRPr>
        </a:p>
      </dgm:t>
    </dgm:pt>
    <dgm:pt modelId="{F56A77C0-D821-154E-BDC0-DE4FD37D1502}" type="sibTrans" cxnId="{F6EEEED0-A770-E249-817D-31F4027BB898}">
      <dgm:prSet/>
      <dgm:spPr/>
      <dgm:t>
        <a:bodyPr/>
        <a:lstStyle/>
        <a:p>
          <a:endParaRPr lang="en-US" b="1">
            <a:solidFill>
              <a:schemeClr val="bg1"/>
            </a:solidFill>
          </a:endParaRPr>
        </a:p>
      </dgm:t>
    </dgm:pt>
    <dgm:pt modelId="{11F1088F-1B23-0F40-B2F3-08DFB8A80D0E}" type="pres">
      <dgm:prSet presAssocID="{246B84AC-0F8A-6D42-BDBA-6BE3FEF76E3E}" presName="linearFlow" presStyleCnt="0">
        <dgm:presLayoutVars>
          <dgm:resizeHandles val="exact"/>
        </dgm:presLayoutVars>
      </dgm:prSet>
      <dgm:spPr/>
    </dgm:pt>
    <dgm:pt modelId="{F39EA262-58E4-C345-80E9-ED30F727FD32}" type="pres">
      <dgm:prSet presAssocID="{39DFA904-607B-8748-B3DC-9598F71DE195}" presName="node" presStyleLbl="node1" presStyleIdx="0" presStyleCnt="3">
        <dgm:presLayoutVars>
          <dgm:bulletEnabled val="1"/>
        </dgm:presLayoutVars>
      </dgm:prSet>
      <dgm:spPr/>
    </dgm:pt>
    <dgm:pt modelId="{C10D32CF-4252-5E40-8023-C53185E6731B}" type="pres">
      <dgm:prSet presAssocID="{ED3C5416-2B52-F74A-B745-57B6D67AF8E0}" presName="sibTrans" presStyleLbl="sibTrans2D1" presStyleIdx="0" presStyleCnt="2"/>
      <dgm:spPr/>
    </dgm:pt>
    <dgm:pt modelId="{2BCA837D-3463-AE40-99F1-E5070578FC7F}" type="pres">
      <dgm:prSet presAssocID="{ED3C5416-2B52-F74A-B745-57B6D67AF8E0}" presName="connectorText" presStyleLbl="sibTrans2D1" presStyleIdx="0" presStyleCnt="2"/>
      <dgm:spPr/>
    </dgm:pt>
    <dgm:pt modelId="{B1D52AFA-5B2A-084D-AE02-6D0726D928E6}" type="pres">
      <dgm:prSet presAssocID="{184D40E7-4684-B049-8B7F-334A5AB43571}" presName="node" presStyleLbl="node1" presStyleIdx="1" presStyleCnt="3">
        <dgm:presLayoutVars>
          <dgm:bulletEnabled val="1"/>
        </dgm:presLayoutVars>
      </dgm:prSet>
      <dgm:spPr/>
    </dgm:pt>
    <dgm:pt modelId="{144E2A7B-9A22-8442-A20F-E97927B0CBD0}" type="pres">
      <dgm:prSet presAssocID="{45C71344-C049-FE4A-BA3F-FE62D9E93BC4}" presName="sibTrans" presStyleLbl="sibTrans2D1" presStyleIdx="1" presStyleCnt="2"/>
      <dgm:spPr/>
    </dgm:pt>
    <dgm:pt modelId="{07E6105C-B441-4042-9694-A39124673245}" type="pres">
      <dgm:prSet presAssocID="{45C71344-C049-FE4A-BA3F-FE62D9E93BC4}" presName="connectorText" presStyleLbl="sibTrans2D1" presStyleIdx="1" presStyleCnt="2"/>
      <dgm:spPr/>
    </dgm:pt>
    <dgm:pt modelId="{325777B0-0F65-4349-B9FC-AF17118EF626}" type="pres">
      <dgm:prSet presAssocID="{C85F4CD5-FC4D-4F43-BB3E-BDBEA3126DEC}" presName="node" presStyleLbl="node1" presStyleIdx="2" presStyleCnt="3">
        <dgm:presLayoutVars>
          <dgm:bulletEnabled val="1"/>
        </dgm:presLayoutVars>
      </dgm:prSet>
      <dgm:spPr/>
    </dgm:pt>
  </dgm:ptLst>
  <dgm:cxnLst>
    <dgm:cxn modelId="{0ED37C16-8B1F-9448-8D7A-5DA515A047F7}" type="presOf" srcId="{ED3C5416-2B52-F74A-B745-57B6D67AF8E0}" destId="{2BCA837D-3463-AE40-99F1-E5070578FC7F}" srcOrd="1" destOrd="0" presId="urn:microsoft.com/office/officeart/2005/8/layout/process2"/>
    <dgm:cxn modelId="{65125472-C99C-2A4F-942D-FFA8820C4E7E}" type="presOf" srcId="{184D40E7-4684-B049-8B7F-334A5AB43571}" destId="{B1D52AFA-5B2A-084D-AE02-6D0726D928E6}" srcOrd="0" destOrd="0" presId="urn:microsoft.com/office/officeart/2005/8/layout/process2"/>
    <dgm:cxn modelId="{68C55187-C6A2-034E-8572-F50569BB3180}" type="presOf" srcId="{39DFA904-607B-8748-B3DC-9598F71DE195}" destId="{F39EA262-58E4-C345-80E9-ED30F727FD32}" srcOrd="0" destOrd="0" presId="urn:microsoft.com/office/officeart/2005/8/layout/process2"/>
    <dgm:cxn modelId="{2146E3A5-9FA2-4342-BA31-D2A1ACDE8578}" type="presOf" srcId="{45C71344-C049-FE4A-BA3F-FE62D9E93BC4}" destId="{07E6105C-B441-4042-9694-A39124673245}" srcOrd="1" destOrd="0" presId="urn:microsoft.com/office/officeart/2005/8/layout/process2"/>
    <dgm:cxn modelId="{6428F6B1-8331-0145-923C-77F64CA4E0F5}" type="presOf" srcId="{C85F4CD5-FC4D-4F43-BB3E-BDBEA3126DEC}" destId="{325777B0-0F65-4349-B9FC-AF17118EF626}" srcOrd="0" destOrd="0" presId="urn:microsoft.com/office/officeart/2005/8/layout/process2"/>
    <dgm:cxn modelId="{6B5FA1B3-CC64-1C44-8FCC-A8AC756609D7}" srcId="{246B84AC-0F8A-6D42-BDBA-6BE3FEF76E3E}" destId="{184D40E7-4684-B049-8B7F-334A5AB43571}" srcOrd="1" destOrd="0" parTransId="{3DF942A6-BED0-9A46-A8CB-12A23FE7AB7A}" sibTransId="{45C71344-C049-FE4A-BA3F-FE62D9E93BC4}"/>
    <dgm:cxn modelId="{3C0698BA-E298-7C4E-BB82-160D7D0C94D3}" type="presOf" srcId="{246B84AC-0F8A-6D42-BDBA-6BE3FEF76E3E}" destId="{11F1088F-1B23-0F40-B2F3-08DFB8A80D0E}" srcOrd="0" destOrd="0" presId="urn:microsoft.com/office/officeart/2005/8/layout/process2"/>
    <dgm:cxn modelId="{300204C7-43C9-CE47-BF8B-6BD8EA290B69}" srcId="{246B84AC-0F8A-6D42-BDBA-6BE3FEF76E3E}" destId="{39DFA904-607B-8748-B3DC-9598F71DE195}" srcOrd="0" destOrd="0" parTransId="{0978BDCD-33E7-0D40-81F9-27F794750254}" sibTransId="{ED3C5416-2B52-F74A-B745-57B6D67AF8E0}"/>
    <dgm:cxn modelId="{22D7D1CB-7613-F943-8787-8A18FB6BA2E6}" type="presOf" srcId="{ED3C5416-2B52-F74A-B745-57B6D67AF8E0}" destId="{C10D32CF-4252-5E40-8023-C53185E6731B}" srcOrd="0" destOrd="0" presId="urn:microsoft.com/office/officeart/2005/8/layout/process2"/>
    <dgm:cxn modelId="{49AF38CC-499D-E94F-B3EC-1827206E53A3}" type="presOf" srcId="{45C71344-C049-FE4A-BA3F-FE62D9E93BC4}" destId="{144E2A7B-9A22-8442-A20F-E97927B0CBD0}" srcOrd="0" destOrd="0" presId="urn:microsoft.com/office/officeart/2005/8/layout/process2"/>
    <dgm:cxn modelId="{F6EEEED0-A770-E249-817D-31F4027BB898}" srcId="{246B84AC-0F8A-6D42-BDBA-6BE3FEF76E3E}" destId="{C85F4CD5-FC4D-4F43-BB3E-BDBEA3126DEC}" srcOrd="2" destOrd="0" parTransId="{5BE96E6C-844C-A54D-BB33-086559345B9C}" sibTransId="{F56A77C0-D821-154E-BDC0-DE4FD37D1502}"/>
    <dgm:cxn modelId="{36935ED6-1183-4C4A-AD94-F14EC399996F}" type="presParOf" srcId="{11F1088F-1B23-0F40-B2F3-08DFB8A80D0E}" destId="{F39EA262-58E4-C345-80E9-ED30F727FD32}" srcOrd="0" destOrd="0" presId="urn:microsoft.com/office/officeart/2005/8/layout/process2"/>
    <dgm:cxn modelId="{3C2896EC-C260-524A-A609-6107D5554408}" type="presParOf" srcId="{11F1088F-1B23-0F40-B2F3-08DFB8A80D0E}" destId="{C10D32CF-4252-5E40-8023-C53185E6731B}" srcOrd="1" destOrd="0" presId="urn:microsoft.com/office/officeart/2005/8/layout/process2"/>
    <dgm:cxn modelId="{09EBE67D-05A3-0141-A776-2A83A5C765BD}" type="presParOf" srcId="{C10D32CF-4252-5E40-8023-C53185E6731B}" destId="{2BCA837D-3463-AE40-99F1-E5070578FC7F}" srcOrd="0" destOrd="0" presId="urn:microsoft.com/office/officeart/2005/8/layout/process2"/>
    <dgm:cxn modelId="{99B3B344-51FD-8F41-B689-098D2FA1B1B1}" type="presParOf" srcId="{11F1088F-1B23-0F40-B2F3-08DFB8A80D0E}" destId="{B1D52AFA-5B2A-084D-AE02-6D0726D928E6}" srcOrd="2" destOrd="0" presId="urn:microsoft.com/office/officeart/2005/8/layout/process2"/>
    <dgm:cxn modelId="{5074A8EF-D881-F042-B2E3-896E9BFC3BB2}" type="presParOf" srcId="{11F1088F-1B23-0F40-B2F3-08DFB8A80D0E}" destId="{144E2A7B-9A22-8442-A20F-E97927B0CBD0}" srcOrd="3" destOrd="0" presId="urn:microsoft.com/office/officeart/2005/8/layout/process2"/>
    <dgm:cxn modelId="{1033ADDA-BA35-A344-A396-1651DC945DCD}" type="presParOf" srcId="{144E2A7B-9A22-8442-A20F-E97927B0CBD0}" destId="{07E6105C-B441-4042-9694-A39124673245}" srcOrd="0" destOrd="0" presId="urn:microsoft.com/office/officeart/2005/8/layout/process2"/>
    <dgm:cxn modelId="{36850159-71BD-A94F-9092-C53A55811D25}" type="presParOf" srcId="{11F1088F-1B23-0F40-B2F3-08DFB8A80D0E}" destId="{325777B0-0F65-4349-B9FC-AF17118EF626}"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6757-8D41-084C-9762-3E57E1370748}">
      <dsp:nvSpPr>
        <dsp:cNvPr id="0" name=""/>
        <dsp:cNvSpPr/>
      </dsp:nvSpPr>
      <dsp:spPr>
        <a:xfrm>
          <a:off x="2939914"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630011"/>
        <a:ext cx="24183" cy="4836"/>
      </dsp:txXfrm>
    </dsp:sp>
    <dsp:sp modelId="{11EBE526-7E1E-0F42-AADC-F7FA7BD9CCE9}">
      <dsp:nvSpPr>
        <dsp:cNvPr id="0" name=""/>
        <dsp:cNvSpPr/>
      </dsp:nvSpPr>
      <dsp:spPr>
        <a:xfrm>
          <a:off x="838834"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Slicing &amp;</a:t>
          </a:r>
        </a:p>
        <a:p>
          <a:pPr marL="0" lvl="0" indent="0" algn="ctr" defTabSz="889000">
            <a:lnSpc>
              <a:spcPct val="90000"/>
            </a:lnSpc>
            <a:spcBef>
              <a:spcPct val="0"/>
            </a:spcBef>
            <a:spcAft>
              <a:spcPct val="35000"/>
            </a:spcAft>
            <a:buNone/>
          </a:pPr>
          <a:r>
            <a:rPr lang="en-US" sz="2000" b="1" kern="1200" dirty="0">
              <a:solidFill>
                <a:schemeClr val="bg1"/>
              </a:solidFill>
            </a:rPr>
            <a:t>3D rendering</a:t>
          </a:r>
        </a:p>
      </dsp:txBody>
      <dsp:txXfrm>
        <a:off x="838834" y="1565"/>
        <a:ext cx="2102879" cy="1261727"/>
      </dsp:txXfrm>
    </dsp:sp>
    <dsp:sp modelId="{EBB11CD4-DCFC-914F-B4B2-776BE1395039}">
      <dsp:nvSpPr>
        <dsp:cNvPr id="0" name=""/>
        <dsp:cNvSpPr/>
      </dsp:nvSpPr>
      <dsp:spPr>
        <a:xfrm>
          <a:off x="5526456"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630011"/>
        <a:ext cx="24183" cy="4836"/>
      </dsp:txXfrm>
    </dsp:sp>
    <dsp:sp modelId="{A24A3986-F2F5-FC49-B325-24CCA8F4C302}">
      <dsp:nvSpPr>
        <dsp:cNvPr id="0" name=""/>
        <dsp:cNvSpPr/>
      </dsp:nvSpPr>
      <dsp:spPr>
        <a:xfrm>
          <a:off x="3425376"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Binarization &amp;</a:t>
          </a:r>
        </a:p>
        <a:p>
          <a:pPr marL="0" lvl="0" indent="0" algn="ctr" defTabSz="889000">
            <a:lnSpc>
              <a:spcPct val="90000"/>
            </a:lnSpc>
            <a:spcBef>
              <a:spcPct val="0"/>
            </a:spcBef>
            <a:spcAft>
              <a:spcPct val="35000"/>
            </a:spcAft>
            <a:buNone/>
          </a:pPr>
          <a:r>
            <a:rPr lang="en-US" sz="2000" b="1" kern="1200" dirty="0" err="1">
              <a:solidFill>
                <a:schemeClr val="bg1"/>
              </a:solidFill>
            </a:rPr>
            <a:t>MaxProjection</a:t>
          </a:r>
          <a:endParaRPr lang="en-US" sz="2000" b="1" kern="1200" dirty="0">
            <a:solidFill>
              <a:schemeClr val="bg1"/>
            </a:solidFill>
          </a:endParaRPr>
        </a:p>
      </dsp:txBody>
      <dsp:txXfrm>
        <a:off x="3425376" y="1565"/>
        <a:ext cx="2102879" cy="1261727"/>
      </dsp:txXfrm>
    </dsp:sp>
    <dsp:sp modelId="{A91118ED-6D46-1A44-8812-D6561D6AF156}">
      <dsp:nvSpPr>
        <dsp:cNvPr id="0" name=""/>
        <dsp:cNvSpPr/>
      </dsp:nvSpPr>
      <dsp:spPr>
        <a:xfrm>
          <a:off x="1890274" y="126149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1485606"/>
        <a:ext cx="259782" cy="4836"/>
      </dsp:txXfrm>
    </dsp:sp>
    <dsp:sp modelId="{60AD6694-1397-2145-873B-8344E5A6025E}">
      <dsp:nvSpPr>
        <dsp:cNvPr id="0" name=""/>
        <dsp:cNvSpPr/>
      </dsp:nvSpPr>
      <dsp:spPr>
        <a:xfrm>
          <a:off x="6011918"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Enhancement</a:t>
          </a:r>
        </a:p>
      </dsp:txBody>
      <dsp:txXfrm>
        <a:off x="6011918" y="1565"/>
        <a:ext cx="2102879" cy="1261727"/>
      </dsp:txXfrm>
    </dsp:sp>
    <dsp:sp modelId="{BE025F18-88CF-7E42-9E67-E1B1E233864B}">
      <dsp:nvSpPr>
        <dsp:cNvPr id="0" name=""/>
        <dsp:cNvSpPr/>
      </dsp:nvSpPr>
      <dsp:spPr>
        <a:xfrm>
          <a:off x="2939914"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2375401"/>
        <a:ext cx="24183" cy="4836"/>
      </dsp:txXfrm>
    </dsp:sp>
    <dsp:sp modelId="{EC3AD1A6-0C9E-2044-B767-1BA6B2E4FB9A}">
      <dsp:nvSpPr>
        <dsp:cNvPr id="0" name=""/>
        <dsp:cNvSpPr/>
      </dsp:nvSpPr>
      <dsp:spPr>
        <a:xfrm>
          <a:off x="838834"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Masking</a:t>
          </a:r>
        </a:p>
      </dsp:txBody>
      <dsp:txXfrm>
        <a:off x="838834" y="1746955"/>
        <a:ext cx="2102879" cy="1261727"/>
      </dsp:txXfrm>
    </dsp:sp>
    <dsp:sp modelId="{0FA36E4E-C352-C248-B10F-2488D2277553}">
      <dsp:nvSpPr>
        <dsp:cNvPr id="0" name=""/>
        <dsp:cNvSpPr/>
      </dsp:nvSpPr>
      <dsp:spPr>
        <a:xfrm>
          <a:off x="5526456"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2375401"/>
        <a:ext cx="24183" cy="4836"/>
      </dsp:txXfrm>
    </dsp:sp>
    <dsp:sp modelId="{A1206663-2D94-EA4C-964D-846C77FD262F}">
      <dsp:nvSpPr>
        <dsp:cNvPr id="0" name=""/>
        <dsp:cNvSpPr/>
      </dsp:nvSpPr>
      <dsp:spPr>
        <a:xfrm>
          <a:off x="3425376"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Superpixel</a:t>
          </a:r>
          <a:endParaRPr lang="en-US" sz="2000" b="1" kern="1200" dirty="0">
            <a:solidFill>
              <a:schemeClr val="bg1"/>
            </a:solidFill>
          </a:endParaRPr>
        </a:p>
      </dsp:txBody>
      <dsp:txXfrm>
        <a:off x="3425376" y="1746955"/>
        <a:ext cx="2102879" cy="1261727"/>
      </dsp:txXfrm>
    </dsp:sp>
    <dsp:sp modelId="{55CE4EC3-8A09-C841-919B-685A336B2058}">
      <dsp:nvSpPr>
        <dsp:cNvPr id="0" name=""/>
        <dsp:cNvSpPr/>
      </dsp:nvSpPr>
      <dsp:spPr>
        <a:xfrm>
          <a:off x="1890274" y="300688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3230996"/>
        <a:ext cx="259782" cy="4836"/>
      </dsp:txXfrm>
    </dsp:sp>
    <dsp:sp modelId="{9F4B56AE-C39B-CF49-A0AB-772CF0F9B86B}">
      <dsp:nvSpPr>
        <dsp:cNvPr id="0" name=""/>
        <dsp:cNvSpPr/>
      </dsp:nvSpPr>
      <dsp:spPr>
        <a:xfrm>
          <a:off x="6011918"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Vesselness</a:t>
          </a:r>
          <a:r>
            <a:rPr lang="en-US" sz="2000" b="1" kern="1200" dirty="0">
              <a:solidFill>
                <a:schemeClr val="bg1"/>
              </a:solidFill>
            </a:rPr>
            <a:t> &amp; Texture </a:t>
          </a:r>
        </a:p>
      </dsp:txBody>
      <dsp:txXfrm>
        <a:off x="6011918" y="1746955"/>
        <a:ext cx="2102879" cy="1261727"/>
      </dsp:txXfrm>
    </dsp:sp>
    <dsp:sp modelId="{1D1FBCB2-852F-F248-8A7D-701132F62D5A}">
      <dsp:nvSpPr>
        <dsp:cNvPr id="0" name=""/>
        <dsp:cNvSpPr/>
      </dsp:nvSpPr>
      <dsp:spPr>
        <a:xfrm>
          <a:off x="2939914"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4120791"/>
        <a:ext cx="24183" cy="4836"/>
      </dsp:txXfrm>
    </dsp:sp>
    <dsp:sp modelId="{3F7B85B8-E60E-834D-8D9F-D8572C8F2EBB}">
      <dsp:nvSpPr>
        <dsp:cNvPr id="0" name=""/>
        <dsp:cNvSpPr/>
      </dsp:nvSpPr>
      <dsp:spPr>
        <a:xfrm>
          <a:off x="838834"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Phase segmentation</a:t>
          </a:r>
        </a:p>
      </dsp:txBody>
      <dsp:txXfrm>
        <a:off x="838834" y="3492345"/>
        <a:ext cx="2102879" cy="1261727"/>
      </dsp:txXfrm>
    </dsp:sp>
    <dsp:sp modelId="{E56293BD-9EA4-F143-8802-BF96A2A205D8}">
      <dsp:nvSpPr>
        <dsp:cNvPr id="0" name=""/>
        <dsp:cNvSpPr/>
      </dsp:nvSpPr>
      <dsp:spPr>
        <a:xfrm>
          <a:off x="5526456"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4120791"/>
        <a:ext cx="24183" cy="4836"/>
      </dsp:txXfrm>
    </dsp:sp>
    <dsp:sp modelId="{A85855C8-FAB4-8842-905E-ACD5E89A83AC}">
      <dsp:nvSpPr>
        <dsp:cNvPr id="0" name=""/>
        <dsp:cNvSpPr/>
      </dsp:nvSpPr>
      <dsp:spPr>
        <a:xfrm>
          <a:off x="3425376"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Segmentation</a:t>
          </a:r>
        </a:p>
        <a:p>
          <a:pPr marL="0" lvl="0" indent="0" algn="ctr" defTabSz="889000">
            <a:lnSpc>
              <a:spcPct val="90000"/>
            </a:lnSpc>
            <a:spcBef>
              <a:spcPct val="0"/>
            </a:spcBef>
            <a:spcAft>
              <a:spcPct val="35000"/>
            </a:spcAft>
            <a:buNone/>
          </a:pPr>
          <a:r>
            <a:rPr lang="en-US" sz="2000" b="1" kern="1200" dirty="0">
              <a:solidFill>
                <a:schemeClr val="bg1"/>
              </a:solidFill>
            </a:rPr>
            <a:t>auditing</a:t>
          </a:r>
        </a:p>
      </dsp:txBody>
      <dsp:txXfrm>
        <a:off x="3425376" y="3492345"/>
        <a:ext cx="2102879" cy="1261727"/>
      </dsp:txXfrm>
    </dsp:sp>
    <dsp:sp modelId="{E463CA8B-D894-5540-B616-6A64DFE550F7}">
      <dsp:nvSpPr>
        <dsp:cNvPr id="0" name=""/>
        <dsp:cNvSpPr/>
      </dsp:nvSpPr>
      <dsp:spPr>
        <a:xfrm>
          <a:off x="6011918"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Metrology</a:t>
          </a:r>
        </a:p>
      </dsp:txBody>
      <dsp:txXfrm>
        <a:off x="6011918" y="3492345"/>
        <a:ext cx="2102879" cy="1261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EA262-58E4-C345-80E9-ED30F727FD32}">
      <dsp:nvSpPr>
        <dsp:cNvPr id="0" name=""/>
        <dsp:cNvSpPr/>
      </dsp:nvSpPr>
      <dsp:spPr>
        <a:xfrm>
          <a:off x="2628543" y="0"/>
          <a:ext cx="1819054" cy="938866"/>
        </a:xfrm>
        <a:prstGeom prst="roundRect">
          <a:avLst>
            <a:gd name="adj" fmla="val 10000"/>
          </a:avLst>
        </a:prstGeom>
        <a:solidFill>
          <a:srgbClr val="4285F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Observatory</a:t>
          </a:r>
        </a:p>
      </dsp:txBody>
      <dsp:txXfrm>
        <a:off x="2656041" y="27498"/>
        <a:ext cx="1764058" cy="883870"/>
      </dsp:txXfrm>
    </dsp:sp>
    <dsp:sp modelId="{C10D32CF-4252-5E40-8023-C53185E6731B}">
      <dsp:nvSpPr>
        <dsp:cNvPr id="0" name=""/>
        <dsp:cNvSpPr/>
      </dsp:nvSpPr>
      <dsp:spPr>
        <a:xfrm rot="5400000">
          <a:off x="3362032" y="962338"/>
          <a:ext cx="352075" cy="422490"/>
        </a:xfrm>
        <a:prstGeom prst="rightArrow">
          <a:avLst>
            <a:gd name="adj1" fmla="val 60000"/>
            <a:gd name="adj2" fmla="val 50000"/>
          </a:avLst>
        </a:prstGeom>
        <a:solidFill>
          <a:schemeClr val="tx1">
            <a:lumMod val="95000"/>
            <a:lumOff val="500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997545"/>
        <a:ext cx="253494" cy="246453"/>
      </dsp:txXfrm>
    </dsp:sp>
    <dsp:sp modelId="{B1D52AFA-5B2A-084D-AE02-6D0726D928E6}">
      <dsp:nvSpPr>
        <dsp:cNvPr id="0" name=""/>
        <dsp:cNvSpPr/>
      </dsp:nvSpPr>
      <dsp:spPr>
        <a:xfrm>
          <a:off x="2628543" y="1408300"/>
          <a:ext cx="1819054" cy="938866"/>
        </a:xfrm>
        <a:prstGeom prst="roundRect">
          <a:avLst>
            <a:gd name="adj" fmla="val 10000"/>
          </a:avLst>
        </a:prstGeom>
        <a:solidFill>
          <a:srgbClr val="0F9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Discriminatory</a:t>
          </a:r>
        </a:p>
      </dsp:txBody>
      <dsp:txXfrm>
        <a:off x="2656041" y="1435798"/>
        <a:ext cx="1764058" cy="883870"/>
      </dsp:txXfrm>
    </dsp:sp>
    <dsp:sp modelId="{144E2A7B-9A22-8442-A20F-E97927B0CBD0}">
      <dsp:nvSpPr>
        <dsp:cNvPr id="0" name=""/>
        <dsp:cNvSpPr/>
      </dsp:nvSpPr>
      <dsp:spPr>
        <a:xfrm rot="5400000">
          <a:off x="3362032" y="2370638"/>
          <a:ext cx="352075" cy="422490"/>
        </a:xfrm>
        <a:prstGeom prst="rightArrow">
          <a:avLst>
            <a:gd name="adj1" fmla="val 60000"/>
            <a:gd name="adj2" fmla="val 50000"/>
          </a:avLst>
        </a:prstGeom>
        <a:solidFill>
          <a:schemeClr val="tx1">
            <a:lumMod val="95000"/>
            <a:lumOff val="500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2405845"/>
        <a:ext cx="253494" cy="246453"/>
      </dsp:txXfrm>
    </dsp:sp>
    <dsp:sp modelId="{325777B0-0F65-4349-B9FC-AF17118EF626}">
      <dsp:nvSpPr>
        <dsp:cNvPr id="0" name=""/>
        <dsp:cNvSpPr/>
      </dsp:nvSpPr>
      <dsp:spPr>
        <a:xfrm>
          <a:off x="2628543" y="2816600"/>
          <a:ext cx="1819054" cy="938866"/>
        </a:xfrm>
        <a:prstGeom prst="roundRect">
          <a:avLst>
            <a:gd name="adj" fmla="val 10000"/>
          </a:avLst>
        </a:prstGeom>
        <a:solidFill>
          <a:srgbClr val="DB44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Explanatory</a:t>
          </a:r>
        </a:p>
      </dsp:txBody>
      <dsp:txXfrm>
        <a:off x="2656041" y="2844098"/>
        <a:ext cx="1764058" cy="88387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18</a:t>
            </a:fld>
            <a:endParaRPr lang="en-US"/>
          </a:p>
        </p:txBody>
      </p:sp>
    </p:spTree>
    <p:extLst>
      <p:ext uri="{BB962C8B-B14F-4D97-AF65-F5344CB8AC3E}">
        <p14:creationId xmlns:p14="http://schemas.microsoft.com/office/powerpoint/2010/main" val="278322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4</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a:t>
            </a:r>
          </a:p>
          <a:p>
            <a:endParaRPr lang="en-US" dirty="0"/>
          </a:p>
          <a:p>
            <a:r>
              <a:rPr lang="en-US" dirty="0"/>
              <a:t>How</a:t>
            </a:r>
            <a:r>
              <a:rPr lang="en-US" baseline="0" dirty="0"/>
              <a:t> much is 3 billion ton of CO2? Just compare with the 5.3 billion ton of CO2 in the US (data for 2013). Or about all the CO2 generated by coal and gas in the US. </a:t>
            </a:r>
          </a:p>
          <a:p>
            <a:r>
              <a:rPr lang="en-US" baseline="0" dirty="0"/>
              <a:t>Or the amount of pasta eaten in Italy = </a:t>
            </a:r>
            <a:r>
              <a:rPr lang="en-US" sz="1200" b="1" i="0" kern="1200" dirty="0">
                <a:solidFill>
                  <a:schemeClr val="tx1"/>
                </a:solidFill>
                <a:effectLst/>
                <a:latin typeface="+mn-lt"/>
                <a:ea typeface="+mn-ea"/>
                <a:cs typeface="+mn-cs"/>
              </a:rPr>
              <a:t>3 million tons against the 13 million tons of pasta in the world</a:t>
            </a:r>
            <a:endParaRPr lang="en-US" dirty="0"/>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6</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8</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9</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b329961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b329961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getFiberROI</a:t>
            </a:r>
            <a:r>
              <a:rPr lang="en-US" sz="1100" dirty="0"/>
              <a:t> = edge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getProbFibers</a:t>
            </a:r>
            <a:r>
              <a:rPr lang="en-US" sz="1100" dirty="0"/>
              <a:t> = Euclidean distance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probeDetails</a:t>
            </a:r>
            <a:r>
              <a:rPr lang="en-US" sz="1100" dirty="0"/>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AHPCS = </a:t>
            </a:r>
            <a:r>
              <a:rPr lang="en-US" dirty="0" err="1"/>
              <a:t>allylhydridopolycarbosilane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10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17</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png"/><Relationship Id="rId18" Type="http://schemas.openxmlformats.org/officeDocument/2006/relationships/image" Target="../media/image59.tiff"/><Relationship Id="rId26" Type="http://schemas.openxmlformats.org/officeDocument/2006/relationships/image" Target="../media/image67.tiff"/><Relationship Id="rId3" Type="http://schemas.openxmlformats.org/officeDocument/2006/relationships/image" Target="../media/image44.jpg"/><Relationship Id="rId21" Type="http://schemas.openxmlformats.org/officeDocument/2006/relationships/image" Target="../media/image62.tiff"/><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jpeg"/><Relationship Id="rId2" Type="http://schemas.openxmlformats.org/officeDocument/2006/relationships/notesSlide" Target="../notesSlides/notesSlide10.xml"/><Relationship Id="rId16" Type="http://schemas.openxmlformats.org/officeDocument/2006/relationships/image" Target="../media/image57.tiff"/><Relationship Id="rId20" Type="http://schemas.openxmlformats.org/officeDocument/2006/relationships/image" Target="../media/image61.png"/><Relationship Id="rId29"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jpeg"/><Relationship Id="rId5" Type="http://schemas.openxmlformats.org/officeDocument/2006/relationships/image" Target="../media/image46.png"/><Relationship Id="rId15" Type="http://schemas.openxmlformats.org/officeDocument/2006/relationships/image" Target="../media/image56.tiff"/><Relationship Id="rId23" Type="http://schemas.openxmlformats.org/officeDocument/2006/relationships/image" Target="../media/image64.png"/><Relationship Id="rId28" Type="http://schemas.openxmlformats.org/officeDocument/2006/relationships/image" Target="../media/image69.tiff"/><Relationship Id="rId10" Type="http://schemas.openxmlformats.org/officeDocument/2006/relationships/image" Target="../media/image51.tiff"/><Relationship Id="rId19" Type="http://schemas.openxmlformats.org/officeDocument/2006/relationships/image" Target="../media/image60.tiff"/><Relationship Id="rId4" Type="http://schemas.openxmlformats.org/officeDocument/2006/relationships/image" Target="../media/image45.tiff"/><Relationship Id="rId9" Type="http://schemas.openxmlformats.org/officeDocument/2006/relationships/image" Target="../media/image50.png"/><Relationship Id="rId14" Type="http://schemas.openxmlformats.org/officeDocument/2006/relationships/image" Target="../media/image55.tiff"/><Relationship Id="rId22" Type="http://schemas.openxmlformats.org/officeDocument/2006/relationships/image" Target="../media/image63.png"/><Relationship Id="rId27" Type="http://schemas.openxmlformats.org/officeDocument/2006/relationships/image" Target="../media/image68.tiff"/><Relationship Id="rId30"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1.png"/><Relationship Id="rId3" Type="http://schemas.openxmlformats.org/officeDocument/2006/relationships/slideLayout" Target="../slideLayouts/slideLayout3.xml"/><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0.png"/><Relationship Id="rId2" Type="http://schemas.openxmlformats.org/officeDocument/2006/relationships/video" Target="../media/media1.m4v"/><Relationship Id="rId16" Type="http://schemas.openxmlformats.org/officeDocument/2006/relationships/image" Target="../media/image82.png"/><Relationship Id="rId20" Type="http://schemas.openxmlformats.org/officeDocument/2006/relationships/image" Target="../media/image86.png"/><Relationship Id="rId1" Type="http://schemas.microsoft.com/office/2007/relationships/media" Target="../media/media1.m4v"/><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89.png"/><Relationship Id="rId5" Type="http://schemas.openxmlformats.org/officeDocument/2006/relationships/image" Target="../media/image71.png"/><Relationship Id="rId15" Type="http://schemas.openxmlformats.org/officeDocument/2006/relationships/image" Target="../media/image81.jpeg"/><Relationship Id="rId23" Type="http://schemas.openxmlformats.org/officeDocument/2006/relationships/image" Target="../media/image10.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notesSlide" Target="../notesSlides/notesSlide11.xml"/><Relationship Id="rId9" Type="http://schemas.openxmlformats.org/officeDocument/2006/relationships/image" Target="../media/image75.png"/><Relationship Id="rId14" Type="http://schemas.openxmlformats.org/officeDocument/2006/relationships/image" Target="../media/image80.jpeg"/><Relationship Id="rId22" Type="http://schemas.openxmlformats.org/officeDocument/2006/relationships/image" Target="../media/image88.png"/><Relationship Id="rId27" Type="http://schemas.openxmlformats.org/officeDocument/2006/relationships/image" Target="../media/image9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801588" cy="707886"/>
          </a:xfrm>
          <a:prstGeom prst="rect">
            <a:avLst/>
          </a:prstGeom>
          <a:noFill/>
        </p:spPr>
        <p:txBody>
          <a:bodyPr wrap="none" rtlCol="0">
            <a:spAutoFit/>
          </a:bodyPr>
          <a:lstStyle/>
          <a:p>
            <a:r>
              <a:rPr lang="en-US" sz="4000" b="1" dirty="0">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3352800" y="914401"/>
            <a:ext cx="5486400" cy="5052705"/>
          </a:xfrm>
          <a:prstGeom prst="rect">
            <a:avLst/>
          </a:prstGeom>
        </p:spPr>
      </p:pic>
      <p:sp>
        <p:nvSpPr>
          <p:cNvPr id="6" name="Rectangle 5"/>
          <p:cNvSpPr/>
          <p:nvPr/>
        </p:nvSpPr>
        <p:spPr>
          <a:xfrm>
            <a:off x="7696200" y="6269028"/>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11</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D274D-FB8F-7946-8E48-04C7108C77FC}"/>
              </a:ext>
            </a:extLst>
          </p:cNvPr>
          <p:cNvSpPr>
            <a:spLocks noGrp="1"/>
          </p:cNvSpPr>
          <p:nvPr>
            <p:ph type="title"/>
          </p:nvPr>
        </p:nvSpPr>
        <p:spPr/>
        <p:txBody>
          <a:bodyPr/>
          <a:lstStyle/>
          <a:p>
            <a:pPr algn="ctr"/>
            <a:r>
              <a:rPr lang="en-US" sz="4000" dirty="0"/>
              <a:t>Data acquisition</a:t>
            </a:r>
          </a:p>
        </p:txBody>
      </p:sp>
      <p:pic>
        <p:nvPicPr>
          <p:cNvPr id="1026"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5BE834D4-0AB7-6F4F-AA3F-9CAFDA0ABF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5559" y="1841867"/>
            <a:ext cx="3352800" cy="408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8mtqEXDBqNqbA0LSenNNoXP1pUFKIG1DHJ4Y2pPKAIf6NyzsCYIYlaL-dILM0SAYFC8slQDOc3f9DVykjGbqZUDrEWvFnKZ1-I6T3wIsVn5MuLo4mhSpBYF-ZdbH0z2jvl9gFfts">
            <a:extLst>
              <a:ext uri="{FF2B5EF4-FFF2-40B4-BE49-F238E27FC236}">
                <a16:creationId xmlns:a16="http://schemas.microsoft.com/office/drawing/2014/main" id="{6B157F1B-A001-774A-8894-A4292D45B02F}"/>
              </a:ext>
            </a:extLst>
          </p:cNvPr>
          <p:cNvPicPr>
            <a:picLocks noChangeAspect="1" noChangeArrowheads="1"/>
          </p:cNvPicPr>
          <p:nvPr/>
        </p:nvPicPr>
        <p:blipFill>
          <a:blip r:embed="rId4">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64768" y="1828012"/>
            <a:ext cx="4699449" cy="41717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7E4C6A-A09D-4443-AEB7-2BD6E703A032}"/>
              </a:ext>
            </a:extLst>
          </p:cNvPr>
          <p:cNvPicPr>
            <a:picLocks noChangeAspect="1"/>
          </p:cNvPicPr>
          <p:nvPr/>
        </p:nvPicPr>
        <p:blipFill>
          <a:blip r:embed="rId5"/>
          <a:stretch>
            <a:fillRect/>
          </a:stretch>
        </p:blipFill>
        <p:spPr>
          <a:xfrm>
            <a:off x="8033856" y="1814942"/>
            <a:ext cx="3148473" cy="3893825"/>
          </a:xfrm>
          <a:prstGeom prst="rect">
            <a:avLst/>
          </a:prstGeom>
        </p:spPr>
      </p:pic>
      <p:pic>
        <p:nvPicPr>
          <p:cNvPr id="7" name="Picture 6">
            <a:extLst>
              <a:ext uri="{FF2B5EF4-FFF2-40B4-BE49-F238E27FC236}">
                <a16:creationId xmlns:a16="http://schemas.microsoft.com/office/drawing/2014/main" id="{F8252C18-F8C4-9246-9CDD-0E33FD1B1B34}"/>
              </a:ext>
            </a:extLst>
          </p:cNvPr>
          <p:cNvPicPr>
            <a:picLocks noChangeAspect="1"/>
          </p:cNvPicPr>
          <p:nvPr/>
        </p:nvPicPr>
        <p:blipFill>
          <a:blip r:embed="rId5"/>
          <a:stretch>
            <a:fillRect/>
          </a:stretch>
        </p:blipFill>
        <p:spPr>
          <a:xfrm>
            <a:off x="8237056" y="1990433"/>
            <a:ext cx="3148473" cy="3893825"/>
          </a:xfrm>
          <a:prstGeom prst="rect">
            <a:avLst/>
          </a:prstGeom>
        </p:spPr>
      </p:pic>
      <p:pic>
        <p:nvPicPr>
          <p:cNvPr id="8" name="Picture 7">
            <a:extLst>
              <a:ext uri="{FF2B5EF4-FFF2-40B4-BE49-F238E27FC236}">
                <a16:creationId xmlns:a16="http://schemas.microsoft.com/office/drawing/2014/main" id="{1C55463A-82D6-6C48-9394-448ED1068E1C}"/>
              </a:ext>
            </a:extLst>
          </p:cNvPr>
          <p:cNvPicPr>
            <a:picLocks noChangeAspect="1"/>
          </p:cNvPicPr>
          <p:nvPr/>
        </p:nvPicPr>
        <p:blipFill>
          <a:blip r:embed="rId5"/>
          <a:stretch>
            <a:fillRect/>
          </a:stretch>
        </p:blipFill>
        <p:spPr>
          <a:xfrm>
            <a:off x="8440256" y="2193633"/>
            <a:ext cx="3148473" cy="3893825"/>
          </a:xfrm>
          <a:prstGeom prst="rect">
            <a:avLst/>
          </a:prstGeom>
        </p:spPr>
      </p:pic>
      <p:pic>
        <p:nvPicPr>
          <p:cNvPr id="9" name="Picture 8">
            <a:extLst>
              <a:ext uri="{FF2B5EF4-FFF2-40B4-BE49-F238E27FC236}">
                <a16:creationId xmlns:a16="http://schemas.microsoft.com/office/drawing/2014/main" id="{2C9BF9DD-B670-C74B-ADDB-70F67D9AE6BD}"/>
              </a:ext>
            </a:extLst>
          </p:cNvPr>
          <p:cNvPicPr>
            <a:picLocks noChangeAspect="1"/>
          </p:cNvPicPr>
          <p:nvPr/>
        </p:nvPicPr>
        <p:blipFill>
          <a:blip r:embed="rId5"/>
          <a:stretch>
            <a:fillRect/>
          </a:stretch>
        </p:blipFill>
        <p:spPr>
          <a:xfrm>
            <a:off x="8643456" y="2396833"/>
            <a:ext cx="3148473" cy="3893825"/>
          </a:xfrm>
          <a:prstGeom prst="rect">
            <a:avLst/>
          </a:prstGeom>
        </p:spPr>
      </p:pic>
      <p:grpSp>
        <p:nvGrpSpPr>
          <p:cNvPr id="10" name="Group 9">
            <a:extLst>
              <a:ext uri="{FF2B5EF4-FFF2-40B4-BE49-F238E27FC236}">
                <a16:creationId xmlns:a16="http://schemas.microsoft.com/office/drawing/2014/main" id="{2DCDDFE5-59A2-554A-B93B-535370ACB0D1}"/>
              </a:ext>
            </a:extLst>
          </p:cNvPr>
          <p:cNvGrpSpPr/>
          <p:nvPr/>
        </p:nvGrpSpPr>
        <p:grpSpPr>
          <a:xfrm rot="16200000">
            <a:off x="3019441" y="3570204"/>
            <a:ext cx="543899" cy="453248"/>
            <a:chOff x="2449590" y="963154"/>
            <a:chExt cx="407924" cy="339936"/>
          </a:xfrm>
          <a:noFill/>
        </p:grpSpPr>
        <p:sp>
          <p:nvSpPr>
            <p:cNvPr id="11" name="Right Arrow 10">
              <a:extLst>
                <a:ext uri="{FF2B5EF4-FFF2-40B4-BE49-F238E27FC236}">
                  <a16:creationId xmlns:a16="http://schemas.microsoft.com/office/drawing/2014/main" id="{30DC5AE2-936F-4B45-9B7B-A8F4402CFBC4}"/>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2" name="Right Arrow 4">
              <a:extLst>
                <a:ext uri="{FF2B5EF4-FFF2-40B4-BE49-F238E27FC236}">
                  <a16:creationId xmlns:a16="http://schemas.microsoft.com/office/drawing/2014/main" id="{9E1DC010-0314-7B42-884C-D332D0313687}"/>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grpSp>
        <p:nvGrpSpPr>
          <p:cNvPr id="13" name="Group 12">
            <a:extLst>
              <a:ext uri="{FF2B5EF4-FFF2-40B4-BE49-F238E27FC236}">
                <a16:creationId xmlns:a16="http://schemas.microsoft.com/office/drawing/2014/main" id="{943F14CA-3B2D-9E40-B8BA-11B989A8C784}"/>
              </a:ext>
            </a:extLst>
          </p:cNvPr>
          <p:cNvGrpSpPr/>
          <p:nvPr/>
        </p:nvGrpSpPr>
        <p:grpSpPr>
          <a:xfrm rot="16200000">
            <a:off x="7492267" y="3570204"/>
            <a:ext cx="543899" cy="453248"/>
            <a:chOff x="2449590" y="963154"/>
            <a:chExt cx="407924" cy="339936"/>
          </a:xfrm>
          <a:noFill/>
        </p:grpSpPr>
        <p:sp>
          <p:nvSpPr>
            <p:cNvPr id="14" name="Right Arrow 13">
              <a:extLst>
                <a:ext uri="{FF2B5EF4-FFF2-40B4-BE49-F238E27FC236}">
                  <a16:creationId xmlns:a16="http://schemas.microsoft.com/office/drawing/2014/main" id="{4C564CC6-9628-FE47-9CC9-DFB6BA83C2B8}"/>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5" name="Right Arrow 4">
              <a:extLst>
                <a:ext uri="{FF2B5EF4-FFF2-40B4-BE49-F238E27FC236}">
                  <a16:creationId xmlns:a16="http://schemas.microsoft.com/office/drawing/2014/main" id="{78FF46AD-127A-544A-93BE-3A597B9B0BDB}"/>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cxnSp>
        <p:nvCxnSpPr>
          <p:cNvPr id="5" name="Straight Connector 4">
            <a:extLst>
              <a:ext uri="{FF2B5EF4-FFF2-40B4-BE49-F238E27FC236}">
                <a16:creationId xmlns:a16="http://schemas.microsoft.com/office/drawing/2014/main" id="{E9436475-4906-674E-ADCE-E8537CCF1C88}"/>
              </a:ext>
            </a:extLst>
          </p:cNvPr>
          <p:cNvCxnSpPr/>
          <p:nvPr/>
        </p:nvCxnSpPr>
        <p:spPr>
          <a:xfrm>
            <a:off x="872837" y="5884257"/>
            <a:ext cx="1870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04FC41-8474-E849-AEE4-D5593FB412C2}"/>
              </a:ext>
            </a:extLst>
          </p:cNvPr>
          <p:cNvSpPr txBox="1"/>
          <p:nvPr/>
        </p:nvSpPr>
        <p:spPr>
          <a:xfrm>
            <a:off x="1440871" y="5472545"/>
            <a:ext cx="1322798" cy="584775"/>
          </a:xfrm>
          <a:prstGeom prst="rect">
            <a:avLst/>
          </a:prstGeom>
          <a:noFill/>
        </p:spPr>
        <p:txBody>
          <a:bodyPr wrap="none" rtlCol="0">
            <a:spAutoFit/>
          </a:bodyPr>
          <a:lstStyle/>
          <a:p>
            <a:r>
              <a:rPr lang="en-US" sz="3200" dirty="0"/>
              <a:t>20mm</a:t>
            </a:r>
          </a:p>
        </p:txBody>
      </p:sp>
      <p:sp>
        <p:nvSpPr>
          <p:cNvPr id="16" name="TextBox 15">
            <a:extLst>
              <a:ext uri="{FF2B5EF4-FFF2-40B4-BE49-F238E27FC236}">
                <a16:creationId xmlns:a16="http://schemas.microsoft.com/office/drawing/2014/main" id="{F2857ADC-59E6-784D-974A-54F22698A2D2}"/>
              </a:ext>
            </a:extLst>
          </p:cNvPr>
          <p:cNvSpPr txBox="1"/>
          <p:nvPr/>
        </p:nvSpPr>
        <p:spPr>
          <a:xfrm>
            <a:off x="765544" y="1859519"/>
            <a:ext cx="458780" cy="584775"/>
          </a:xfrm>
          <a:prstGeom prst="rect">
            <a:avLst/>
          </a:prstGeom>
          <a:solidFill>
            <a:schemeClr val="bg1"/>
          </a:solidFill>
        </p:spPr>
        <p:txBody>
          <a:bodyPr wrap="none" rtlCol="0">
            <a:spAutoFit/>
          </a:bodyPr>
          <a:lstStyle/>
          <a:p>
            <a:r>
              <a:rPr lang="en-US" sz="3200" dirty="0"/>
              <a:t>A</a:t>
            </a:r>
          </a:p>
        </p:txBody>
      </p:sp>
      <p:sp>
        <p:nvSpPr>
          <p:cNvPr id="19" name="TextBox 18">
            <a:extLst>
              <a:ext uri="{FF2B5EF4-FFF2-40B4-BE49-F238E27FC236}">
                <a16:creationId xmlns:a16="http://schemas.microsoft.com/office/drawing/2014/main" id="{36CAB19B-1A09-024A-9212-B4F4F3AAD83C}"/>
              </a:ext>
            </a:extLst>
          </p:cNvPr>
          <p:cNvSpPr txBox="1"/>
          <p:nvPr/>
        </p:nvSpPr>
        <p:spPr>
          <a:xfrm>
            <a:off x="3647275" y="1859519"/>
            <a:ext cx="458780" cy="584775"/>
          </a:xfrm>
          <a:prstGeom prst="rect">
            <a:avLst/>
          </a:prstGeom>
          <a:solidFill>
            <a:schemeClr val="bg1"/>
          </a:solidFill>
        </p:spPr>
        <p:txBody>
          <a:bodyPr wrap="none" rtlCol="0">
            <a:spAutoFit/>
          </a:bodyPr>
          <a:lstStyle/>
          <a:p>
            <a:r>
              <a:rPr lang="en-US" sz="3200" dirty="0"/>
              <a:t>B</a:t>
            </a:r>
          </a:p>
        </p:txBody>
      </p:sp>
      <p:sp>
        <p:nvSpPr>
          <p:cNvPr id="20" name="TextBox 19">
            <a:extLst>
              <a:ext uri="{FF2B5EF4-FFF2-40B4-BE49-F238E27FC236}">
                <a16:creationId xmlns:a16="http://schemas.microsoft.com/office/drawing/2014/main" id="{65438E76-74F7-CF45-A983-E9F022E94226}"/>
              </a:ext>
            </a:extLst>
          </p:cNvPr>
          <p:cNvSpPr txBox="1"/>
          <p:nvPr/>
        </p:nvSpPr>
        <p:spPr>
          <a:xfrm>
            <a:off x="8074275" y="1859519"/>
            <a:ext cx="481222" cy="584775"/>
          </a:xfrm>
          <a:prstGeom prst="rect">
            <a:avLst/>
          </a:prstGeom>
          <a:solidFill>
            <a:schemeClr val="bg1"/>
          </a:solidFill>
        </p:spPr>
        <p:txBody>
          <a:bodyPr wrap="none" rtlCol="0">
            <a:spAutoFit/>
          </a:bodyPr>
          <a:lstStyle/>
          <a:p>
            <a:r>
              <a:rPr lang="en-US" sz="3200" dirty="0"/>
              <a:t>C</a:t>
            </a:r>
          </a:p>
        </p:txBody>
      </p:sp>
    </p:spTree>
    <p:extLst>
      <p:ext uri="{BB962C8B-B14F-4D97-AF65-F5344CB8AC3E}">
        <p14:creationId xmlns:p14="http://schemas.microsoft.com/office/powerpoint/2010/main" val="3696832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0"/>
              </a:spcBef>
              <a:spcAft>
                <a:spcPts val="0"/>
              </a:spcAft>
            </a:pPr>
            <a:r>
              <a:rPr lang="en"/>
              <a:t>Flowchart of main image processing steps:</a:t>
            </a:r>
            <a:endParaRPr/>
          </a:p>
        </p:txBody>
      </p:sp>
      <p:graphicFrame>
        <p:nvGraphicFramePr>
          <p:cNvPr id="2" name="Diagram 1">
            <a:extLst>
              <a:ext uri="{FF2B5EF4-FFF2-40B4-BE49-F238E27FC236}">
                <a16:creationId xmlns:a16="http://schemas.microsoft.com/office/drawing/2014/main" id="{F26F3D35-6DC7-1045-A4B4-4F358E349311}"/>
              </a:ext>
            </a:extLst>
          </p:cNvPr>
          <p:cNvGraphicFramePr/>
          <p:nvPr>
            <p:extLst>
              <p:ext uri="{D42A27DB-BD31-4B8C-83A1-F6EECF244321}">
                <p14:modId xmlns:p14="http://schemas.microsoft.com/office/powerpoint/2010/main" val="2593205851"/>
              </p:ext>
            </p:extLst>
          </p:nvPr>
        </p:nvGraphicFramePr>
        <p:xfrm>
          <a:off x="2877584" y="1468933"/>
          <a:ext cx="8953633" cy="4755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1C2A7701-2BE3-B54B-9450-E22644BCAC04}"/>
              </a:ext>
            </a:extLst>
          </p:cNvPr>
          <p:cNvGraphicFramePr/>
          <p:nvPr>
            <p:extLst>
              <p:ext uri="{D42A27DB-BD31-4B8C-83A1-F6EECF244321}">
                <p14:modId xmlns:p14="http://schemas.microsoft.com/office/powerpoint/2010/main" val="2767191108"/>
              </p:ext>
            </p:extLst>
          </p:nvPr>
        </p:nvGraphicFramePr>
        <p:xfrm>
          <a:off x="-1990318" y="1931698"/>
          <a:ext cx="7076141" cy="37554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17293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19E0A8-3578-8848-AF22-C1C10C890ABE}"/>
              </a:ext>
            </a:extLst>
          </p:cNvPr>
          <p:cNvPicPr>
            <a:picLocks noChangeAspect="1"/>
          </p:cNvPicPr>
          <p:nvPr/>
        </p:nvPicPr>
        <p:blipFill rotWithShape="1">
          <a:blip r:embed="rId2"/>
          <a:srcRect l="5553"/>
          <a:stretch/>
        </p:blipFill>
        <p:spPr>
          <a:xfrm>
            <a:off x="5827553" y="1536014"/>
            <a:ext cx="5677644" cy="4347240"/>
          </a:xfrm>
          <a:prstGeom prst="rect">
            <a:avLst/>
          </a:prstGeom>
        </p:spPr>
      </p:pic>
      <p:pic>
        <p:nvPicPr>
          <p:cNvPr id="3" name="Picture 2">
            <a:extLst>
              <a:ext uri="{FF2B5EF4-FFF2-40B4-BE49-F238E27FC236}">
                <a16:creationId xmlns:a16="http://schemas.microsoft.com/office/drawing/2014/main" id="{96713997-6507-8749-9154-578F5DB38A34}"/>
              </a:ext>
            </a:extLst>
          </p:cNvPr>
          <p:cNvPicPr>
            <a:picLocks noChangeAspect="1"/>
          </p:cNvPicPr>
          <p:nvPr/>
        </p:nvPicPr>
        <p:blipFill rotWithShape="1">
          <a:blip r:embed="rId3"/>
          <a:srcRect r="7384"/>
          <a:stretch/>
        </p:blipFill>
        <p:spPr>
          <a:xfrm>
            <a:off x="636672" y="1632832"/>
            <a:ext cx="5190880" cy="4262687"/>
          </a:xfrm>
          <a:prstGeom prst="rect">
            <a:avLst/>
          </a:prstGeom>
        </p:spPr>
      </p:pic>
      <p:sp>
        <p:nvSpPr>
          <p:cNvPr id="2" name="Title 1">
            <a:extLst>
              <a:ext uri="{FF2B5EF4-FFF2-40B4-BE49-F238E27FC236}">
                <a16:creationId xmlns:a16="http://schemas.microsoft.com/office/drawing/2014/main" id="{89BD4090-9F42-AF46-BD8A-709847FF5D99}"/>
              </a:ext>
            </a:extLst>
          </p:cNvPr>
          <p:cNvSpPr>
            <a:spLocks noGrp="1"/>
          </p:cNvSpPr>
          <p:nvPr>
            <p:ph type="title"/>
          </p:nvPr>
        </p:nvSpPr>
        <p:spPr/>
        <p:txBody>
          <a:bodyPr/>
          <a:lstStyle/>
          <a:p>
            <a:pPr algn="ctr"/>
            <a:r>
              <a:rPr lang="en-US" sz="4000" dirty="0"/>
              <a:t>Rendering of XRT from </a:t>
            </a:r>
            <a:r>
              <a:rPr lang="en-US" sz="4000" dirty="0" err="1"/>
              <a:t>Baiae</a:t>
            </a:r>
            <a:r>
              <a:rPr lang="en-US" sz="4000" dirty="0"/>
              <a:t> samples</a:t>
            </a:r>
          </a:p>
        </p:txBody>
      </p:sp>
      <p:sp>
        <p:nvSpPr>
          <p:cNvPr id="8" name="TextBox 7">
            <a:extLst>
              <a:ext uri="{FF2B5EF4-FFF2-40B4-BE49-F238E27FC236}">
                <a16:creationId xmlns:a16="http://schemas.microsoft.com/office/drawing/2014/main" id="{35739D3A-750A-D941-8058-70FE035EF4BF}"/>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403845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35030-17B4-4045-B8AD-080EBCE7135F}"/>
              </a:ext>
            </a:extLst>
          </p:cNvPr>
          <p:cNvSpPr>
            <a:spLocks noGrp="1"/>
          </p:cNvSpPr>
          <p:nvPr>
            <p:ph type="title"/>
          </p:nvPr>
        </p:nvSpPr>
        <p:spPr/>
        <p:txBody>
          <a:bodyPr/>
          <a:lstStyle/>
          <a:p>
            <a:pPr algn="ctr"/>
            <a:r>
              <a:rPr lang="en-US" sz="4400" dirty="0"/>
              <a:t>Partial volumes after segmentation</a:t>
            </a:r>
          </a:p>
        </p:txBody>
      </p:sp>
      <p:sp>
        <p:nvSpPr>
          <p:cNvPr id="3" name="Footer Placeholder 2">
            <a:extLst>
              <a:ext uri="{FF2B5EF4-FFF2-40B4-BE49-F238E27FC236}">
                <a16:creationId xmlns:a16="http://schemas.microsoft.com/office/drawing/2014/main" id="{6861896B-08EC-E64F-BB84-1CFB70F27A42}"/>
              </a:ext>
            </a:extLst>
          </p:cNvPr>
          <p:cNvSpPr>
            <a:spLocks noGrp="1"/>
          </p:cNvSpPr>
          <p:nvPr>
            <p:ph type="ftr" sz="quarter" idx="10"/>
          </p:nvPr>
        </p:nvSpPr>
        <p:spPr/>
        <p:txBody>
          <a:bodyPr/>
          <a:lstStyle/>
          <a:p>
            <a:r>
              <a:rPr lang="en-US"/>
              <a:t>Footer</a:t>
            </a:r>
          </a:p>
        </p:txBody>
      </p:sp>
      <p:sp>
        <p:nvSpPr>
          <p:cNvPr id="4" name="Slide Number Placeholder 3">
            <a:extLst>
              <a:ext uri="{FF2B5EF4-FFF2-40B4-BE49-F238E27FC236}">
                <a16:creationId xmlns:a16="http://schemas.microsoft.com/office/drawing/2014/main" id="{35DBD1FD-29CF-1142-BC2E-E2552CF2E2A7}"/>
              </a:ext>
            </a:extLst>
          </p:cNvPr>
          <p:cNvSpPr>
            <a:spLocks noGrp="1"/>
          </p:cNvSpPr>
          <p:nvPr>
            <p:ph type="sldNum" sz="quarter" idx="11"/>
          </p:nvPr>
        </p:nvSpPr>
        <p:spPr/>
        <p:txBody>
          <a:bodyPr/>
          <a:lstStyle/>
          <a:p>
            <a:fld id="{A446FB98-C054-0A43-9102-EC8BDC9266AE}" type="slidenum">
              <a:rPr lang="en-US" smtClean="0"/>
              <a:pPr/>
              <a:t>15</a:t>
            </a:fld>
            <a:endParaRPr lang="en-US"/>
          </a:p>
        </p:txBody>
      </p:sp>
      <p:graphicFrame>
        <p:nvGraphicFramePr>
          <p:cNvPr id="7" name="Table 6">
            <a:extLst>
              <a:ext uri="{FF2B5EF4-FFF2-40B4-BE49-F238E27FC236}">
                <a16:creationId xmlns:a16="http://schemas.microsoft.com/office/drawing/2014/main" id="{116BEFE8-9CFD-B44B-BA49-B0867DBE1C42}"/>
              </a:ext>
            </a:extLst>
          </p:cNvPr>
          <p:cNvGraphicFramePr>
            <a:graphicFrameLocks noGrp="1"/>
          </p:cNvGraphicFramePr>
          <p:nvPr>
            <p:extLst>
              <p:ext uri="{D42A27DB-BD31-4B8C-83A1-F6EECF244321}">
                <p14:modId xmlns:p14="http://schemas.microsoft.com/office/powerpoint/2010/main" val="1511818063"/>
              </p:ext>
            </p:extLst>
          </p:nvPr>
        </p:nvGraphicFramePr>
        <p:xfrm>
          <a:off x="1959429" y="2687216"/>
          <a:ext cx="8266922" cy="2747562"/>
        </p:xfrm>
        <a:graphic>
          <a:graphicData uri="http://schemas.openxmlformats.org/drawingml/2006/table">
            <a:tbl>
              <a:tblPr firstRow="1" firstCol="1" bandRow="1">
                <a:tableStyleId>{5C22544A-7EE6-4342-B048-85BDC9FD1C3A}</a:tableStyleId>
              </a:tblPr>
              <a:tblGrid>
                <a:gridCol w="1432934">
                  <a:extLst>
                    <a:ext uri="{9D8B030D-6E8A-4147-A177-3AD203B41FA5}">
                      <a16:colId xmlns:a16="http://schemas.microsoft.com/office/drawing/2014/main" val="2435682783"/>
                    </a:ext>
                  </a:extLst>
                </a:gridCol>
                <a:gridCol w="1878734">
                  <a:extLst>
                    <a:ext uri="{9D8B030D-6E8A-4147-A177-3AD203B41FA5}">
                      <a16:colId xmlns:a16="http://schemas.microsoft.com/office/drawing/2014/main" val="2549212588"/>
                    </a:ext>
                  </a:extLst>
                </a:gridCol>
                <a:gridCol w="1721969">
                  <a:extLst>
                    <a:ext uri="{9D8B030D-6E8A-4147-A177-3AD203B41FA5}">
                      <a16:colId xmlns:a16="http://schemas.microsoft.com/office/drawing/2014/main" val="109746847"/>
                    </a:ext>
                  </a:extLst>
                </a:gridCol>
                <a:gridCol w="1723194">
                  <a:extLst>
                    <a:ext uri="{9D8B030D-6E8A-4147-A177-3AD203B41FA5}">
                      <a16:colId xmlns:a16="http://schemas.microsoft.com/office/drawing/2014/main" val="2935489128"/>
                    </a:ext>
                  </a:extLst>
                </a:gridCol>
                <a:gridCol w="1510091">
                  <a:extLst>
                    <a:ext uri="{9D8B030D-6E8A-4147-A177-3AD203B41FA5}">
                      <a16:colId xmlns:a16="http://schemas.microsoft.com/office/drawing/2014/main" val="665785928"/>
                    </a:ext>
                  </a:extLst>
                </a:gridCol>
              </a:tblGrid>
              <a:tr h="915854">
                <a:tc>
                  <a:txBody>
                    <a:bodyPr/>
                    <a:lstStyle/>
                    <a:p>
                      <a:pPr marL="0" marR="0" algn="ctr">
                        <a:lnSpc>
                          <a:spcPts val="3300"/>
                        </a:lnSpc>
                        <a:spcBef>
                          <a:spcPts val="1200"/>
                        </a:spcBef>
                        <a:spcAft>
                          <a:spcPts val="0"/>
                        </a:spcAft>
                      </a:pPr>
                      <a:r>
                        <a:rPr lang="en-US" sz="1800">
                          <a:effectLst/>
                        </a:rPr>
                        <a:t>%Volume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Matrix</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Aggregate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Pore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Background</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24966758"/>
                  </a:ext>
                </a:extLst>
              </a:tr>
              <a:tr h="915854">
                <a:tc>
                  <a:txBody>
                    <a:bodyPr/>
                    <a:lstStyle/>
                    <a:p>
                      <a:pPr marL="0" marR="0" algn="ctr">
                        <a:lnSpc>
                          <a:spcPts val="3300"/>
                        </a:lnSpc>
                        <a:spcBef>
                          <a:spcPts val="1200"/>
                        </a:spcBef>
                        <a:spcAft>
                          <a:spcPts val="0"/>
                        </a:spcAft>
                      </a:pPr>
                      <a:r>
                        <a:rPr lang="en-US" sz="1800">
                          <a:effectLst/>
                        </a:rPr>
                        <a:t>S1</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15.88</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0.82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47.5</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71052468"/>
                  </a:ext>
                </a:extLst>
              </a:tr>
              <a:tr h="915854">
                <a:tc>
                  <a:txBody>
                    <a:bodyPr/>
                    <a:lstStyle/>
                    <a:p>
                      <a:pPr marL="0" marR="0" algn="ctr">
                        <a:lnSpc>
                          <a:spcPts val="3300"/>
                        </a:lnSpc>
                        <a:spcBef>
                          <a:spcPts val="1200"/>
                        </a:spcBef>
                        <a:spcAft>
                          <a:spcPts val="0"/>
                        </a:spcAft>
                      </a:pPr>
                      <a:r>
                        <a:rPr lang="en-US" sz="1800">
                          <a:effectLst/>
                        </a:rPr>
                        <a:t>S2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35.89</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29.60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13.10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dirty="0">
                          <a:effectLst/>
                        </a:rPr>
                        <a:t>21.40</a:t>
                      </a:r>
                      <a:endParaRPr lang="en-US" sz="1800" dirty="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93835983"/>
                  </a:ext>
                </a:extLst>
              </a:tr>
            </a:tbl>
          </a:graphicData>
        </a:graphic>
      </p:graphicFrame>
      <p:sp>
        <p:nvSpPr>
          <p:cNvPr id="8" name="Rectangle 1">
            <a:extLst>
              <a:ext uri="{FF2B5EF4-FFF2-40B4-BE49-F238E27FC236}">
                <a16:creationId xmlns:a16="http://schemas.microsoft.com/office/drawing/2014/main" id="{3675FC5B-0A77-4D4D-A320-16422C630F41}"/>
              </a:ext>
            </a:extLst>
          </p:cNvPr>
          <p:cNvSpPr>
            <a:spLocks noChangeArrowheads="1"/>
          </p:cNvSpPr>
          <p:nvPr/>
        </p:nvSpPr>
        <p:spPr bwMode="auto">
          <a:xfrm>
            <a:off x="1959429" y="2025496"/>
            <a:ext cx="1281957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8B2F57"/>
                </a:solidFill>
                <a:effectLst/>
                <a:latin typeface="Minion Pro"/>
                <a:ea typeface="Calibri" panose="020F0502020204030204" pitchFamily="34" charset="0"/>
                <a:cs typeface="Latha" panose="020B0604020202020204" pitchFamily="34" charset="0"/>
              </a:rPr>
              <a:t>Table. Phase segmentation estimates using Random Forest on full stacks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0A2B1B2-0FD1-134A-BC7E-15382846F85F}"/>
              </a:ext>
            </a:extLst>
          </p:cNvPr>
          <p:cNvPicPr>
            <a:picLocks noChangeAspect="1"/>
          </p:cNvPicPr>
          <p:nvPr/>
        </p:nvPicPr>
        <p:blipFill rotWithShape="1">
          <a:blip r:embed="rId2"/>
          <a:srcRect l="5553"/>
          <a:stretch/>
        </p:blipFill>
        <p:spPr>
          <a:xfrm>
            <a:off x="751207" y="4641217"/>
            <a:ext cx="890488" cy="681826"/>
          </a:xfrm>
          <a:prstGeom prst="rect">
            <a:avLst/>
          </a:prstGeom>
        </p:spPr>
      </p:pic>
      <p:pic>
        <p:nvPicPr>
          <p:cNvPr id="10" name="Picture 9">
            <a:extLst>
              <a:ext uri="{FF2B5EF4-FFF2-40B4-BE49-F238E27FC236}">
                <a16:creationId xmlns:a16="http://schemas.microsoft.com/office/drawing/2014/main" id="{72DF661D-A3A0-3E44-9FEA-E9D768867523}"/>
              </a:ext>
            </a:extLst>
          </p:cNvPr>
          <p:cNvPicPr>
            <a:picLocks noChangeAspect="1"/>
          </p:cNvPicPr>
          <p:nvPr/>
        </p:nvPicPr>
        <p:blipFill rotWithShape="1">
          <a:blip r:embed="rId3"/>
          <a:srcRect r="7384"/>
          <a:stretch/>
        </p:blipFill>
        <p:spPr>
          <a:xfrm>
            <a:off x="702906" y="3764184"/>
            <a:ext cx="814143" cy="668564"/>
          </a:xfrm>
          <a:prstGeom prst="rect">
            <a:avLst/>
          </a:prstGeom>
        </p:spPr>
      </p:pic>
      <p:sp>
        <p:nvSpPr>
          <p:cNvPr id="11" name="TextBox 10">
            <a:extLst>
              <a:ext uri="{FF2B5EF4-FFF2-40B4-BE49-F238E27FC236}">
                <a16:creationId xmlns:a16="http://schemas.microsoft.com/office/drawing/2014/main" id="{C717BDC0-0370-E84A-A3FB-5401F7987360}"/>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233931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What have we learned?</a:t>
            </a:r>
          </a:p>
        </p:txBody>
      </p:sp>
      <p:sp>
        <p:nvSpPr>
          <p:cNvPr id="5" name="TextBox 4"/>
          <p:cNvSpPr txBox="1"/>
          <p:nvPr/>
        </p:nvSpPr>
        <p:spPr>
          <a:xfrm>
            <a:off x="1846730" y="2537012"/>
            <a:ext cx="8610600" cy="2862322"/>
          </a:xfrm>
          <a:prstGeom prst="rect">
            <a:avLst/>
          </a:prstGeom>
          <a:noFill/>
        </p:spPr>
        <p:txBody>
          <a:bodyPr wrap="square" rtlCol="0">
            <a:spAutoFit/>
          </a:bodyPr>
          <a:lstStyle/>
          <a:p>
            <a:r>
              <a:rPr lang="it-IT" sz="3600" dirty="0" err="1">
                <a:solidFill>
                  <a:srgbClr val="000000"/>
                </a:solidFill>
              </a:rPr>
              <a:t>Experimental</a:t>
            </a:r>
            <a:r>
              <a:rPr lang="it-IT" sz="3600" dirty="0">
                <a:solidFill>
                  <a:srgbClr val="000000"/>
                </a:solidFill>
              </a:rPr>
              <a:t> </a:t>
            </a:r>
            <a:r>
              <a:rPr lang="it-IT" sz="3600" dirty="0" err="1">
                <a:solidFill>
                  <a:srgbClr val="000000"/>
                </a:solidFill>
              </a:rPr>
              <a:t>study</a:t>
            </a:r>
            <a:r>
              <a:rPr lang="it-IT" sz="3600" dirty="0">
                <a:solidFill>
                  <a:srgbClr val="000000"/>
                </a:solidFill>
              </a:rPr>
              <a:t> of the </a:t>
            </a:r>
            <a:r>
              <a:rPr lang="it-IT" sz="3600" dirty="0" err="1">
                <a:solidFill>
                  <a:srgbClr val="000000"/>
                </a:solidFill>
              </a:rPr>
              <a:t>pozzolanic</a:t>
            </a:r>
            <a:r>
              <a:rPr lang="it-IT" sz="3600" dirty="0">
                <a:solidFill>
                  <a:srgbClr val="000000"/>
                </a:solidFill>
              </a:rPr>
              <a:t> </a:t>
            </a:r>
            <a:r>
              <a:rPr lang="it-IT" sz="3600" dirty="0" err="1">
                <a:solidFill>
                  <a:srgbClr val="000000"/>
                </a:solidFill>
              </a:rPr>
              <a:t>properties</a:t>
            </a:r>
            <a:r>
              <a:rPr lang="it-IT" sz="3600" dirty="0">
                <a:solidFill>
                  <a:srgbClr val="000000"/>
                </a:solidFill>
              </a:rPr>
              <a:t> of lime </a:t>
            </a:r>
            <a:r>
              <a:rPr lang="it-IT" sz="3600" dirty="0" err="1">
                <a:solidFill>
                  <a:srgbClr val="000000"/>
                </a:solidFill>
              </a:rPr>
              <a:t>mixtures</a:t>
            </a:r>
            <a:r>
              <a:rPr lang="it-IT" sz="3600" dirty="0">
                <a:solidFill>
                  <a:srgbClr val="000000"/>
                </a:solidFill>
              </a:rPr>
              <a:t> </a:t>
            </a:r>
            <a:r>
              <a:rPr lang="it-IT" sz="3600" dirty="0" err="1">
                <a:solidFill>
                  <a:srgbClr val="000000"/>
                </a:solidFill>
              </a:rPr>
              <a:t>should</a:t>
            </a:r>
            <a:r>
              <a:rPr lang="it-IT" sz="3600" dirty="0">
                <a:solidFill>
                  <a:srgbClr val="000000"/>
                </a:solidFill>
              </a:rPr>
              <a:t> </a:t>
            </a:r>
            <a:r>
              <a:rPr lang="it-IT" sz="3600" dirty="0" err="1">
                <a:solidFill>
                  <a:srgbClr val="000000"/>
                </a:solidFill>
              </a:rPr>
              <a:t>provide</a:t>
            </a:r>
            <a:r>
              <a:rPr lang="it-IT" sz="3600" dirty="0">
                <a:solidFill>
                  <a:srgbClr val="000000"/>
                </a:solidFill>
              </a:rPr>
              <a:t> </a:t>
            </a:r>
            <a:r>
              <a:rPr lang="it-IT" sz="3600" dirty="0" err="1">
                <a:solidFill>
                  <a:srgbClr val="000000"/>
                </a:solidFill>
              </a:rPr>
              <a:t>important</a:t>
            </a:r>
            <a:r>
              <a:rPr lang="it-IT" sz="3600" dirty="0">
                <a:solidFill>
                  <a:srgbClr val="000000"/>
                </a:solidFill>
              </a:rPr>
              <a:t> </a:t>
            </a:r>
            <a:r>
              <a:rPr lang="it-IT" sz="3600" dirty="0" err="1">
                <a:solidFill>
                  <a:srgbClr val="000000"/>
                </a:solidFill>
              </a:rPr>
              <a:t>insights</a:t>
            </a:r>
            <a:r>
              <a:rPr lang="it-IT" sz="3600" dirty="0">
                <a:solidFill>
                  <a:srgbClr val="000000"/>
                </a:solidFill>
              </a:rPr>
              <a:t> </a:t>
            </a:r>
            <a:r>
              <a:rPr lang="it-IT" sz="3600" dirty="0" err="1">
                <a:solidFill>
                  <a:srgbClr val="000000"/>
                </a:solidFill>
              </a:rPr>
              <a:t>into</a:t>
            </a:r>
            <a:r>
              <a:rPr lang="it-IT" sz="3600" dirty="0">
                <a:solidFill>
                  <a:srgbClr val="000000"/>
                </a:solidFill>
              </a:rPr>
              <a:t> </a:t>
            </a:r>
            <a:r>
              <a:rPr lang="it-IT" sz="3600" dirty="0" err="1">
                <a:solidFill>
                  <a:srgbClr val="000000"/>
                </a:solidFill>
              </a:rPr>
              <a:t>durable</a:t>
            </a:r>
            <a:r>
              <a:rPr lang="it-IT" sz="3600" dirty="0">
                <a:solidFill>
                  <a:srgbClr val="000000"/>
                </a:solidFill>
              </a:rPr>
              <a:t> and </a:t>
            </a:r>
            <a:r>
              <a:rPr lang="it-IT" sz="3600" dirty="0" err="1">
                <a:solidFill>
                  <a:srgbClr val="000000"/>
                </a:solidFill>
              </a:rPr>
              <a:t>sustainable</a:t>
            </a:r>
            <a:r>
              <a:rPr lang="it-IT" sz="3600" dirty="0">
                <a:solidFill>
                  <a:srgbClr val="000000"/>
                </a:solidFill>
              </a:rPr>
              <a:t> concrete </a:t>
            </a:r>
            <a:r>
              <a:rPr lang="it-IT" sz="3600" dirty="0" err="1">
                <a:solidFill>
                  <a:srgbClr val="000000"/>
                </a:solidFill>
              </a:rPr>
              <a:t>designs</a:t>
            </a:r>
            <a:r>
              <a:rPr lang="it-IT" sz="3600" dirty="0">
                <a:solidFill>
                  <a:srgbClr val="000000"/>
                </a:solidFill>
              </a:rPr>
              <a:t> for </a:t>
            </a:r>
            <a:r>
              <a:rPr lang="it-IT" sz="3600" dirty="0" err="1">
                <a:solidFill>
                  <a:srgbClr val="000000"/>
                </a:solidFill>
              </a:rPr>
              <a:t>modern</a:t>
            </a:r>
            <a:r>
              <a:rPr lang="it-IT" sz="3600" dirty="0">
                <a:solidFill>
                  <a:srgbClr val="000000"/>
                </a:solidFill>
              </a:rPr>
              <a:t> </a:t>
            </a:r>
            <a:r>
              <a:rPr lang="it-IT" sz="3600" dirty="0" err="1">
                <a:solidFill>
                  <a:srgbClr val="000000"/>
                </a:solidFill>
              </a:rPr>
              <a:t>maritime</a:t>
            </a:r>
            <a:r>
              <a:rPr lang="it-IT" sz="3600" dirty="0">
                <a:solidFill>
                  <a:srgbClr val="000000"/>
                </a:solidFill>
              </a:rPr>
              <a:t> </a:t>
            </a:r>
            <a:r>
              <a:rPr lang="it-IT" sz="3600" dirty="0" err="1">
                <a:solidFill>
                  <a:srgbClr val="000000"/>
                </a:solidFill>
              </a:rPr>
              <a:t>structures</a:t>
            </a:r>
            <a:r>
              <a:rPr lang="it-IT" sz="3600" dirty="0">
                <a:solidFill>
                  <a:srgbClr val="000000"/>
                </a:solidFill>
              </a:rPr>
              <a:t>.</a:t>
            </a:r>
            <a:r>
              <a:rPr lang="en-US" sz="3600" dirty="0">
                <a:solidFill>
                  <a:srgbClr val="000000"/>
                </a:solidFill>
              </a:rPr>
              <a:t> </a:t>
            </a:r>
          </a:p>
        </p:txBody>
      </p:sp>
    </p:spTree>
    <p:extLst>
      <p:ext uri="{BB962C8B-B14F-4D97-AF65-F5344CB8AC3E}">
        <p14:creationId xmlns:p14="http://schemas.microsoft.com/office/powerpoint/2010/main" val="3516215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fld id="{00000000-1234-1234-1234-123412341234}" type="slidenum">
              <a:rPr lang="en-US" smtClean="0"/>
              <a:pPr/>
              <a:t>18</a:t>
            </a:fld>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tSegmentationVis">
            <a:hlinkClick r:id="" action="ppaction://media"/>
            <a:extLst>
              <a:ext uri="{FF2B5EF4-FFF2-40B4-BE49-F238E27FC236}">
                <a16:creationId xmlns:a16="http://schemas.microsoft.com/office/drawing/2014/main" id="{9ECBB866-A146-3848-A6DD-7A61A114C4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9082" y="1872376"/>
            <a:ext cx="6988688" cy="4761007"/>
          </a:xfrm>
          <a:prstGeom prst="rect">
            <a:avLst/>
          </a:prstGeom>
        </p:spPr>
      </p:pic>
      <p:pic>
        <p:nvPicPr>
          <p:cNvPr id="21" name="Picture 20" descr="Screenshot 2016-06-13 11.37.09.png">
            <a:extLst>
              <a:ext uri="{FF2B5EF4-FFF2-40B4-BE49-F238E27FC236}">
                <a16:creationId xmlns:a16="http://schemas.microsoft.com/office/drawing/2014/main" id="{4F5A7176-9D25-3847-9D2A-861E0C47A62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39053" y="4385469"/>
            <a:ext cx="1301867" cy="855721"/>
          </a:xfrm>
          <a:prstGeom prst="rect">
            <a:avLst/>
          </a:prstGeom>
          <a:noFill/>
          <a:ln>
            <a:noFill/>
          </a:ln>
        </p:spPr>
      </p:pic>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4" name="Picture 3">
            <a:extLst>
              <a:ext uri="{FF2B5EF4-FFF2-40B4-BE49-F238E27FC236}">
                <a16:creationId xmlns:a16="http://schemas.microsoft.com/office/drawing/2014/main" id="{2C2C262E-B530-4610-857A-571504305C54}"/>
              </a:ext>
            </a:extLst>
          </p:cNvPr>
          <p:cNvPicPr>
            <a:picLocks noChangeAspect="1"/>
          </p:cNvPicPr>
          <p:nvPr/>
        </p:nvPicPr>
        <p:blipFill rotWithShape="1">
          <a:blip r:embed="rId7"/>
          <a:srcRect l="9964" t="25515" r="2512" b="27331"/>
          <a:stretch/>
        </p:blipFill>
        <p:spPr>
          <a:xfrm>
            <a:off x="11027870" y="4415129"/>
            <a:ext cx="905885" cy="327945"/>
          </a:xfrm>
          <a:prstGeom prst="rect">
            <a:avLst/>
          </a:prstGeom>
        </p:spPr>
      </p:pic>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477274" y="1683744"/>
            <a:ext cx="1622676" cy="796437"/>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2157" y="1968657"/>
            <a:ext cx="887796" cy="887796"/>
          </a:xfrm>
          <a:prstGeom prst="rect">
            <a:avLst/>
          </a:prstGeom>
        </p:spPr>
      </p:pic>
      <p:pic>
        <p:nvPicPr>
          <p:cNvPr id="10" name="Picture 9">
            <a:extLst>
              <a:ext uri="{FF2B5EF4-FFF2-40B4-BE49-F238E27FC236}">
                <a16:creationId xmlns:a16="http://schemas.microsoft.com/office/drawing/2014/main" id="{A2E93C07-EB22-4240-A139-57102461DFAD}"/>
              </a:ext>
            </a:extLst>
          </p:cNvPr>
          <p:cNvPicPr>
            <a:picLocks noChangeAspect="1"/>
          </p:cNvPicPr>
          <p:nvPr/>
        </p:nvPicPr>
        <p:blipFill>
          <a:blip r:embed="rId10"/>
          <a:stretch>
            <a:fillRect/>
          </a:stretch>
        </p:blipFill>
        <p:spPr>
          <a:xfrm>
            <a:off x="8403686" y="3107091"/>
            <a:ext cx="2258573" cy="368139"/>
          </a:xfrm>
          <a:prstGeom prst="rect">
            <a:avLst/>
          </a:prstGeom>
        </p:spPr>
      </p:pic>
      <p:pic>
        <p:nvPicPr>
          <p:cNvPr id="12" name="Picture 11" descr="NASA_logo.svg.png">
            <a:extLst>
              <a:ext uri="{FF2B5EF4-FFF2-40B4-BE49-F238E27FC236}">
                <a16:creationId xmlns:a16="http://schemas.microsoft.com/office/drawing/2014/main" id="{B0D46549-5123-AB40-8AD9-FFAC49960CB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251947" y="1203232"/>
            <a:ext cx="913516" cy="758219"/>
          </a:xfrm>
          <a:prstGeom prst="rect">
            <a:avLst/>
          </a:prstGeom>
        </p:spPr>
      </p:pic>
      <p:pic>
        <p:nvPicPr>
          <p:cNvPr id="13" name="Picture 12" descr="GE_logo.png">
            <a:extLst>
              <a:ext uri="{FF2B5EF4-FFF2-40B4-BE49-F238E27FC236}">
                <a16:creationId xmlns:a16="http://schemas.microsoft.com/office/drawing/2014/main" id="{DB9B8E2C-809A-E844-9E5E-EE286B57A71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5879" y="3785930"/>
            <a:ext cx="933900" cy="933900"/>
          </a:xfrm>
          <a:prstGeom prst="rect">
            <a:avLst/>
          </a:prstGeom>
        </p:spPr>
      </p:pic>
      <p:pic>
        <p:nvPicPr>
          <p:cNvPr id="14" name="Picture 13">
            <a:extLst>
              <a:ext uri="{FF2B5EF4-FFF2-40B4-BE49-F238E27FC236}">
                <a16:creationId xmlns:a16="http://schemas.microsoft.com/office/drawing/2014/main" id="{73483C71-0848-5D4C-8D48-69F355D8B61F}"/>
              </a:ext>
            </a:extLst>
          </p:cNvPr>
          <p:cNvPicPr>
            <a:picLocks noChangeAspect="1"/>
          </p:cNvPicPr>
          <p:nvPr/>
        </p:nvPicPr>
        <p:blipFill>
          <a:blip r:embed="rId13"/>
          <a:stretch>
            <a:fillRect/>
          </a:stretch>
        </p:blipFill>
        <p:spPr>
          <a:xfrm>
            <a:off x="9654541" y="5585700"/>
            <a:ext cx="2328295" cy="677321"/>
          </a:xfrm>
          <a:prstGeom prst="rect">
            <a:avLst/>
          </a:prstGeom>
        </p:spPr>
      </p:pic>
      <p:pic>
        <p:nvPicPr>
          <p:cNvPr id="15" name="Picture 2" descr="http://upload.wikimedia.org/wikipedia/commons/a/a2/Moore_Foundation_Logo.jpg">
            <a:extLst>
              <a:ext uri="{FF2B5EF4-FFF2-40B4-BE49-F238E27FC236}">
                <a16:creationId xmlns:a16="http://schemas.microsoft.com/office/drawing/2014/main" id="{DC757105-BC8A-F94D-BBB7-F13E6C67BAA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704542" y="5583202"/>
            <a:ext cx="1600301" cy="621484"/>
          </a:xfrm>
          <a:prstGeom prst="rect">
            <a:avLst/>
          </a:prstGeom>
          <a:noFill/>
          <a:ln>
            <a:solidFill>
              <a:srgbClr val="FFFFFF"/>
            </a:solidFill>
          </a:ln>
          <a:extLst>
            <a:ext uri="{909E8E84-426E-40dd-AFC4-6F175D3DCCD1}">
              <a14:hiddenFill xmlns="" xmlns:a14="http://schemas.microsoft.com/office/drawing/2010/main">
                <a:solidFill>
                  <a:srgbClr val="FFFFFF"/>
                </a:solidFill>
              </a14:hiddenFill>
            </a:ext>
          </a:extLst>
        </p:spPr>
      </p:pic>
      <p:pic>
        <p:nvPicPr>
          <p:cNvPr id="16" name="Picture 4" descr="http://cinema.usc.edu/archivedassets/038/9424.jpg">
            <a:extLst>
              <a:ext uri="{FF2B5EF4-FFF2-40B4-BE49-F238E27FC236}">
                <a16:creationId xmlns:a16="http://schemas.microsoft.com/office/drawing/2014/main" id="{E4293DB7-1870-BE49-94CA-1256D5FB167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46570" y="5350907"/>
            <a:ext cx="850647" cy="90254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Content Placeholder 7">
            <a:extLst>
              <a:ext uri="{FF2B5EF4-FFF2-40B4-BE49-F238E27FC236}">
                <a16:creationId xmlns:a16="http://schemas.microsoft.com/office/drawing/2014/main" id="{FAC3E857-0A64-3A47-B30E-9C53CC271CDA}"/>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242861" y="5042206"/>
            <a:ext cx="1098427" cy="724961"/>
          </a:xfrm>
          <a:prstGeom prst="rect">
            <a:avLst/>
          </a:prstGeom>
        </p:spPr>
      </p:pic>
      <p:pic>
        <p:nvPicPr>
          <p:cNvPr id="18" name="Picture 17" descr="Screenshot 2016-06-13 13.13.24.png">
            <a:extLst>
              <a:ext uri="{FF2B5EF4-FFF2-40B4-BE49-F238E27FC236}">
                <a16:creationId xmlns:a16="http://schemas.microsoft.com/office/drawing/2014/main" id="{E2E40ECC-63EF-1942-8820-9DD81F01F33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95481" y="3817732"/>
            <a:ext cx="1276288" cy="563941"/>
          </a:xfrm>
          <a:prstGeom prst="rect">
            <a:avLst/>
          </a:prstGeom>
          <a:ln>
            <a:noFill/>
          </a:ln>
          <a:effectLst>
            <a:softEdge rad="112500"/>
          </a:effectLst>
        </p:spPr>
      </p:pic>
      <p:pic>
        <p:nvPicPr>
          <p:cNvPr id="19" name="Picture 18" descr="Screen Shot 2016-06-04 at 6.32.51 PM.png">
            <a:extLst>
              <a:ext uri="{FF2B5EF4-FFF2-40B4-BE49-F238E27FC236}">
                <a16:creationId xmlns:a16="http://schemas.microsoft.com/office/drawing/2014/main" id="{ADB8BB13-6684-5643-BB90-C66ACB56460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935156" y="4599481"/>
            <a:ext cx="2148585" cy="1151177"/>
          </a:xfrm>
          <a:prstGeom prst="rect">
            <a:avLst/>
          </a:prstGeom>
          <a:ln>
            <a:noFill/>
          </a:ln>
          <a:effectLst>
            <a:softEdge rad="112500"/>
          </a:effectLst>
        </p:spPr>
      </p:pic>
      <p:pic>
        <p:nvPicPr>
          <p:cNvPr id="20" name="Picture 19">
            <a:extLst>
              <a:ext uri="{FF2B5EF4-FFF2-40B4-BE49-F238E27FC236}">
                <a16:creationId xmlns:a16="http://schemas.microsoft.com/office/drawing/2014/main" id="{BCF65898-EA5E-F34A-8A9A-98524866AEB0}"/>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20015" y="109662"/>
            <a:ext cx="1282628" cy="1308343"/>
          </a:xfrm>
          <a:prstGeom prst="rect">
            <a:avLst/>
          </a:prstGeom>
          <a:noFill/>
          <a:ln w="25400" cap="flat">
            <a:noFill/>
            <a:round/>
            <a:headEnd/>
            <a:tailEnd/>
          </a:ln>
        </p:spPr>
      </p:pic>
      <p:pic>
        <p:nvPicPr>
          <p:cNvPr id="22" name="Picture 21" descr="UC_Santa_Barbara_seal_santaBarbara.png">
            <a:extLst>
              <a:ext uri="{FF2B5EF4-FFF2-40B4-BE49-F238E27FC236}">
                <a16:creationId xmlns:a16="http://schemas.microsoft.com/office/drawing/2014/main" id="{67218C10-5180-2A48-AE79-EEF73544BE6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36986" y="2867581"/>
            <a:ext cx="820492" cy="820492"/>
          </a:xfrm>
          <a:prstGeom prst="rect">
            <a:avLst/>
          </a:prstGeom>
        </p:spPr>
      </p:pic>
      <p:pic>
        <p:nvPicPr>
          <p:cNvPr id="23" name="Picture 22">
            <a:extLst>
              <a:ext uri="{FF2B5EF4-FFF2-40B4-BE49-F238E27FC236}">
                <a16:creationId xmlns:a16="http://schemas.microsoft.com/office/drawing/2014/main" id="{2105B070-7208-4B40-816A-CCFCCB8C9F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3771" y="4764058"/>
            <a:ext cx="1180203" cy="706399"/>
          </a:xfrm>
          <a:prstGeom prst="rect">
            <a:avLst/>
          </a:prstGeom>
          <a:solidFill>
            <a:schemeClr val="bg1"/>
          </a:solidFill>
          <a:ln>
            <a:noFill/>
          </a:ln>
        </p:spPr>
      </p:pic>
      <p:sp>
        <p:nvSpPr>
          <p:cNvPr id="30" name="TextBox 29">
            <a:extLst>
              <a:ext uri="{FF2B5EF4-FFF2-40B4-BE49-F238E27FC236}">
                <a16:creationId xmlns:a16="http://schemas.microsoft.com/office/drawing/2014/main" id="{5A9F27AA-A3ED-E448-9368-768D6B95A4C4}"/>
              </a:ext>
            </a:extLst>
          </p:cNvPr>
          <p:cNvSpPr txBox="1"/>
          <p:nvPr/>
        </p:nvSpPr>
        <p:spPr>
          <a:xfrm>
            <a:off x="10097837" y="1275438"/>
            <a:ext cx="985048" cy="461665"/>
          </a:xfrm>
          <a:prstGeom prst="rect">
            <a:avLst/>
          </a:prstGeom>
          <a:noFill/>
          <a:ln>
            <a:noFill/>
          </a:ln>
        </p:spPr>
        <p:txBody>
          <a:bodyPr wrap="square" rtlCol="0">
            <a:spAutoFit/>
          </a:bodyPr>
          <a:lstStyle/>
          <a:p>
            <a:r>
              <a:rPr lang="en-US" dirty="0">
                <a:latin typeface="Phosphate Solid" panose="02000506050000020004" pitchFamily="2" charset="77"/>
                <a:cs typeface="Phosphate Solid" panose="02000506050000020004" pitchFamily="2" charset="77"/>
              </a:rPr>
              <a:t>DAV</a:t>
            </a:r>
          </a:p>
        </p:txBody>
      </p:sp>
      <p:pic>
        <p:nvPicPr>
          <p:cNvPr id="31" name="Picture 30">
            <a:extLst>
              <a:ext uri="{FF2B5EF4-FFF2-40B4-BE49-F238E27FC236}">
                <a16:creationId xmlns:a16="http://schemas.microsoft.com/office/drawing/2014/main" id="{43E328FF-7CBB-734E-B0A5-FB67776F411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35883" y="2395032"/>
            <a:ext cx="1628091" cy="814045"/>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5660" t="20329" r="14864" b="19975"/>
          <a:stretch/>
        </p:blipFill>
        <p:spPr>
          <a:xfrm>
            <a:off x="9338777" y="2101945"/>
            <a:ext cx="1125185" cy="742043"/>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24"/>
          <a:stretch>
            <a:fillRect/>
          </a:stretch>
        </p:blipFill>
        <p:spPr>
          <a:xfrm>
            <a:off x="9283873" y="3700483"/>
            <a:ext cx="1378385" cy="63449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18501" y="3553205"/>
            <a:ext cx="793049" cy="793049"/>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792CBF-8A89-404C-9D2D-28557B69AE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12416" y="3100139"/>
            <a:ext cx="818337" cy="412855"/>
          </a:xfrm>
          <a:prstGeom prst="rect">
            <a:avLst/>
          </a:prstGeom>
          <a:effectLst>
            <a:softEdge rad="31750"/>
          </a:effec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27">
            <a:extLst>
              <a:ext uri="{28A0092B-C50C-407E-A947-70E740481C1C}">
                <a14:useLocalDpi xmlns:a14="http://schemas.microsoft.com/office/drawing/2010/main" val="0"/>
              </a:ext>
            </a:extLst>
          </a:blip>
          <a:srcRect t="28979" b="44388"/>
          <a:stretch/>
        </p:blipFill>
        <p:spPr>
          <a:xfrm>
            <a:off x="-199377" y="211962"/>
            <a:ext cx="1642012" cy="523015"/>
          </a:xfrm>
          <a:prstGeom prst="rect">
            <a:avLst/>
          </a:prstGeom>
          <a:noFill/>
          <a:ln>
            <a:noFill/>
          </a:ln>
          <a:effectLst>
            <a:glow rad="63500">
              <a:srgbClr val="FFFF00">
                <a:alpha val="40000"/>
              </a:srgbClr>
            </a:glow>
          </a:effectLst>
        </p:spPr>
      </p:pic>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3130421" y="1302146"/>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Tree>
    <p:extLst>
      <p:ext uri="{BB962C8B-B14F-4D97-AF65-F5344CB8AC3E}">
        <p14:creationId xmlns:p14="http://schemas.microsoft.com/office/powerpoint/2010/main" val="4886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88"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remove" display="0">
                  <p:stCondLst>
                    <p:cond delay="indefinite"/>
                  </p:stCondLst>
                </p:cTn>
                <p:tgtEl>
                  <p:spTgt spid="2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687" y="0"/>
            <a:ext cx="6781800" cy="6859902"/>
          </a:xfrm>
          <a:prstGeom prst="rect">
            <a:avLst/>
          </a:prstGeom>
        </p:spPr>
      </p:pic>
      <p:sp>
        <p:nvSpPr>
          <p:cNvPr id="4" name="Rectangle 3"/>
          <p:cNvSpPr/>
          <p:nvPr/>
        </p:nvSpPr>
        <p:spPr>
          <a:xfrm>
            <a:off x="9906000" y="5315340"/>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5</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3" name="TextBox 2"/>
          <p:cNvSpPr txBox="1"/>
          <p:nvPr/>
        </p:nvSpPr>
        <p:spPr>
          <a:xfrm>
            <a:off x="4606068" y="1169645"/>
            <a:ext cx="7613375" cy="1323439"/>
          </a:xfrm>
          <a:prstGeom prst="rect">
            <a:avLst/>
          </a:prstGeom>
          <a:noFill/>
        </p:spPr>
        <p:txBody>
          <a:bodyPr wrap="square" rtlCol="0">
            <a:spAutoFit/>
          </a:bodyPr>
          <a:lstStyle/>
          <a:p>
            <a:pPr algn="ctr" defTabSz="914377"/>
            <a:r>
              <a:rPr lang="en-US" sz="4000" dirty="0">
                <a:solidFill>
                  <a:prstClr val="black"/>
                </a:solidFill>
                <a:latin typeface="Arial"/>
              </a:rPr>
              <a:t>Production 1 ton of cement generates 0.87 ton of CO</a:t>
            </a:r>
            <a:r>
              <a:rPr lang="en-US" sz="4000" baseline="-25000" dirty="0">
                <a:solidFill>
                  <a:prstClr val="black"/>
                </a:solidFill>
                <a:latin typeface="Arial"/>
              </a:rPr>
              <a:t>2</a:t>
            </a:r>
          </a:p>
        </p:txBody>
      </p:sp>
      <p:sp>
        <p:nvSpPr>
          <p:cNvPr id="4" name="TextBox 3"/>
          <p:cNvSpPr txBox="1"/>
          <p:nvPr/>
        </p:nvSpPr>
        <p:spPr>
          <a:xfrm>
            <a:off x="4341025" y="4343400"/>
            <a:ext cx="7904187" cy="1323439"/>
          </a:xfrm>
          <a:prstGeom prst="rect">
            <a:avLst/>
          </a:prstGeom>
          <a:noFill/>
        </p:spPr>
        <p:txBody>
          <a:bodyPr wrap="square" rtlCol="0">
            <a:spAutoFit/>
          </a:bodyPr>
          <a:lstStyle/>
          <a:p>
            <a:pPr algn="ctr" defTabSz="914377"/>
            <a:r>
              <a:rPr lang="en-US" sz="4000" dirty="0">
                <a:solidFill>
                  <a:srgbClr val="000000"/>
                </a:solidFill>
                <a:latin typeface="Arial"/>
              </a:rPr>
              <a:t>Cement industry generates</a:t>
            </a:r>
          </a:p>
          <a:p>
            <a:pPr algn="ctr" defTabSz="914377"/>
            <a:r>
              <a:rPr lang="en-US" sz="4000" dirty="0">
                <a:solidFill>
                  <a:srgbClr val="000000"/>
                </a:solidFill>
                <a:latin typeface="Arial"/>
              </a:rPr>
              <a:t> </a:t>
            </a:r>
            <a:r>
              <a:rPr lang="en-US" sz="4000" dirty="0">
                <a:solidFill>
                  <a:srgbClr val="FF0000"/>
                </a:solidFill>
                <a:latin typeface="Arial"/>
              </a:rPr>
              <a:t>3 billion ton of CO</a:t>
            </a:r>
            <a:r>
              <a:rPr lang="en-US" sz="4000" baseline="-25000" dirty="0">
                <a:solidFill>
                  <a:srgbClr val="FF0000"/>
                </a:solidFill>
                <a:latin typeface="Arial"/>
              </a:rPr>
              <a:t>2</a:t>
            </a:r>
            <a:r>
              <a:rPr lang="en-US" sz="4000" dirty="0">
                <a:solidFill>
                  <a:srgbClr val="FF0000"/>
                </a:solidFill>
                <a:latin typeface="Arial"/>
              </a:rPr>
              <a:t>  </a:t>
            </a:r>
          </a:p>
        </p:txBody>
      </p:sp>
      <p:sp>
        <p:nvSpPr>
          <p:cNvPr id="5" name="Down Arrow 4"/>
          <p:cNvSpPr/>
          <p:nvPr/>
        </p:nvSpPr>
        <p:spPr bwMode="auto">
          <a:xfrm>
            <a:off x="7925348" y="2957297"/>
            <a:ext cx="685800" cy="1144251"/>
          </a:xfrm>
          <a:prstGeom prst="downArrow">
            <a:avLst/>
          </a:prstGeom>
          <a:solidFill>
            <a:schemeClr val="accent3">
              <a:lumMod val="75000"/>
            </a:schemeClr>
          </a:solidFill>
          <a:ln w="9525" cap="flat" cmpd="sng" algn="ctr">
            <a:noFill/>
            <a:prstDash val="solid"/>
            <a:round/>
            <a:headEnd type="none" w="med" len="med"/>
            <a:tailEnd type="none" w="med" len="med"/>
          </a:ln>
          <a:effectLst>
            <a:outerShdw dist="35921" dir="2700000" algn="ctr" rotWithShape="0">
              <a:schemeClr val="tx1">
                <a:alpha val="50000"/>
              </a:schemeClr>
            </a:outerShdw>
          </a:effectLst>
        </p:spPr>
        <p:txBody>
          <a:bodyPr vert="horz" wrap="square" lIns="91440" tIns="45720" rIns="91440" bIns="45720" numCol="1" rtlCol="0" anchor="ctr" anchorCtr="0" compatLnSpc="1">
            <a:prstTxWarp prst="textNoShape">
              <a:avLst/>
            </a:prstTxWarp>
          </a:bodyPr>
          <a:lstStyle/>
          <a:p>
            <a:pPr algn="ctr" defTabSz="914377"/>
            <a:endParaRPr lang="en-US" sz="4000" b="1">
              <a:solidFill>
                <a:srgbClr val="FFFF00"/>
              </a:solidFill>
            </a:endParaRPr>
          </a:p>
        </p:txBody>
      </p:sp>
      <p:sp>
        <p:nvSpPr>
          <p:cNvPr id="6" name="TextBox 5">
            <a:extLst>
              <a:ext uri="{FF2B5EF4-FFF2-40B4-BE49-F238E27FC236}">
                <a16:creationId xmlns:a16="http://schemas.microsoft.com/office/drawing/2014/main" id="{DF2279C6-152A-A44D-BA3E-D16A464C9D60}"/>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422569"/>
            <a:ext cx="4419600" cy="411445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265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1" y="167045"/>
            <a:ext cx="10972799" cy="1143000"/>
          </a:xfrm>
        </p:spPr>
        <p:txBody>
          <a:bodyPr>
            <a:normAutofit/>
          </a:bodyPr>
          <a:lstStyle/>
          <a:p>
            <a:pPr algn="ctr" eaLnBrk="1" hangingPunct="1">
              <a:defRPr/>
            </a:pPr>
            <a:r>
              <a:rPr lang="en-US" sz="5400" dirty="0"/>
              <a:t>World demand/year</a:t>
            </a:r>
          </a:p>
        </p:txBody>
      </p:sp>
      <p:sp>
        <p:nvSpPr>
          <p:cNvPr id="5" name="TextBox 4"/>
          <p:cNvSpPr txBox="1"/>
          <p:nvPr/>
        </p:nvSpPr>
        <p:spPr>
          <a:xfrm>
            <a:off x="7720759" y="6361875"/>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5903955" y="1603940"/>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pic>
        <p:nvPicPr>
          <p:cNvPr id="2" name="Picture 1">
            <a:extLst>
              <a:ext uri="{FF2B5EF4-FFF2-40B4-BE49-F238E27FC236}">
                <a16:creationId xmlns:a16="http://schemas.microsoft.com/office/drawing/2014/main" id="{7499A132-FDAB-6547-8082-508DD0B6CAD5}"/>
              </a:ext>
            </a:extLst>
          </p:cNvPr>
          <p:cNvPicPr>
            <a:picLocks noChangeAspect="1"/>
          </p:cNvPicPr>
          <p:nvPr/>
        </p:nvPicPr>
        <p:blipFill rotWithShape="1">
          <a:blip r:embed="rId2"/>
          <a:srcRect l="15578" t="35374" r="21973" b="8668"/>
          <a:stretch/>
        </p:blipFill>
        <p:spPr>
          <a:xfrm flipH="1">
            <a:off x="670454" y="2046362"/>
            <a:ext cx="4591207" cy="3085475"/>
          </a:xfrm>
          <a:prstGeom prst="rect">
            <a:avLst/>
          </a:prstGeom>
        </p:spPr>
      </p:pic>
    </p:spTree>
    <p:extLst>
      <p:ext uri="{BB962C8B-B14F-4D97-AF65-F5344CB8AC3E}">
        <p14:creationId xmlns:p14="http://schemas.microsoft.com/office/powerpoint/2010/main" val="265871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7" name="TextBox 6">
            <a:extLst>
              <a:ext uri="{FF2B5EF4-FFF2-40B4-BE49-F238E27FC236}">
                <a16:creationId xmlns:a16="http://schemas.microsoft.com/office/drawing/2014/main" id="{154F0429-72C1-3B49-A780-9A7EE53007D6}"/>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D66597-BCCE-0242-AD4E-88E7B3C281F1}"/>
              </a:ext>
            </a:extLst>
          </p:cNvPr>
          <p:cNvPicPr>
            <a:picLocks noChangeAspect="1"/>
          </p:cNvPicPr>
          <p:nvPr/>
        </p:nvPicPr>
        <p:blipFill>
          <a:blip r:embed="rId3">
            <a:alphaModFix amt="17000"/>
          </a:blip>
          <a:stretch>
            <a:fillRect/>
          </a:stretch>
        </p:blipFill>
        <p:spPr>
          <a:xfrm>
            <a:off x="1269032" y="410073"/>
            <a:ext cx="9426751" cy="6284500"/>
          </a:xfrm>
          <a:prstGeom prst="rect">
            <a:avLst/>
          </a:prstGeom>
        </p:spPr>
      </p:pic>
      <p:sp>
        <p:nvSpPr>
          <p:cNvPr id="2" name="Title 1"/>
          <p:cNvSpPr>
            <a:spLocks noGrp="1"/>
          </p:cNvSpPr>
          <p:nvPr>
            <p:ph type="title"/>
          </p:nvPr>
        </p:nvSpPr>
        <p:spPr>
          <a:xfrm>
            <a:off x="1884341" y="74175"/>
            <a:ext cx="8326459" cy="658151"/>
          </a:xfrm>
        </p:spPr>
        <p:txBody>
          <a:bodyPr>
            <a:noAutofit/>
          </a:bodyPr>
          <a:lstStyle/>
          <a:p>
            <a:pPr algn="ctr"/>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8" name="TextBox 7">
            <a:extLst>
              <a:ext uri="{FF2B5EF4-FFF2-40B4-BE49-F238E27FC236}">
                <a16:creationId xmlns:a16="http://schemas.microsoft.com/office/drawing/2014/main" id="{666048A1-AACF-444F-87DD-60A7F34E7821}"/>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100</TotalTime>
  <Words>759</Words>
  <Application>Microsoft Macintosh PowerPoint</Application>
  <PresentationFormat>Widescreen</PresentationFormat>
  <Paragraphs>145</Paragraphs>
  <Slides>19</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ＭＳ Ｐゴシック</vt:lpstr>
      <vt:lpstr>Arial</vt:lpstr>
      <vt:lpstr>Arial</vt:lpstr>
      <vt:lpstr>Calibri</vt:lpstr>
      <vt:lpstr>Latha</vt:lpstr>
      <vt:lpstr>Lucida Grande</vt:lpstr>
      <vt:lpstr>Minion Pro</vt:lpstr>
      <vt:lpstr>Phosphate Solid</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PowerPoint Presentation</vt:lpstr>
      <vt:lpstr>Environmental Impact</vt:lpstr>
      <vt:lpstr>World demand/year</vt:lpstr>
      <vt:lpstr>Recent Portland cement production</vt:lpstr>
      <vt:lpstr>Sustainability</vt:lpstr>
      <vt:lpstr>PowerPoint Presentation</vt:lpstr>
      <vt:lpstr>X-Ray Tomography (XRT)</vt:lpstr>
      <vt:lpstr>Data acquisition</vt:lpstr>
      <vt:lpstr>Flowchart of main image processing steps:</vt:lpstr>
      <vt:lpstr>Rendering of XRT from Baiae samples</vt:lpstr>
      <vt:lpstr>Partial volumes after segmentation</vt:lpstr>
      <vt:lpstr>What have we learned?</vt:lpstr>
      <vt:lpstr>PowerPoint Presentation</vt:lpstr>
      <vt:lpstr>Cultivating next generation of scientists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16</cp:revision>
  <dcterms:created xsi:type="dcterms:W3CDTF">2020-07-19T23:29:44Z</dcterms:created>
  <dcterms:modified xsi:type="dcterms:W3CDTF">2020-07-20T01:10:17Z</dcterms:modified>
</cp:coreProperties>
</file>